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80" r:id="rId2"/>
    <p:sldId id="278" r:id="rId3"/>
    <p:sldId id="276" r:id="rId4"/>
    <p:sldId id="286" r:id="rId5"/>
    <p:sldId id="300" r:id="rId6"/>
    <p:sldId id="301" r:id="rId7"/>
    <p:sldId id="302" r:id="rId8"/>
    <p:sldId id="303" r:id="rId9"/>
    <p:sldId id="304" r:id="rId10"/>
    <p:sldId id="299" r:id="rId11"/>
    <p:sldId id="288" r:id="rId12"/>
    <p:sldId id="287" r:id="rId13"/>
    <p:sldId id="289" r:id="rId14"/>
    <p:sldId id="290" r:id="rId15"/>
    <p:sldId id="291" r:id="rId16"/>
    <p:sldId id="294" r:id="rId17"/>
    <p:sldId id="295" r:id="rId18"/>
    <p:sldId id="296" r:id="rId1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 Vis" initials="AV" lastIdx="2" clrIdx="0">
    <p:extLst>
      <p:ext uri="{19B8F6BF-5375-455C-9EA6-DF929625EA0E}">
        <p15:presenceInfo xmlns:p15="http://schemas.microsoft.com/office/powerpoint/2012/main" userId="S-1-5-21-4146711301-3344849729-3471269220-11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AD03"/>
    <a:srgbClr val="0DB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64"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C0B6F32-3D18-4252-A275-46332AB92BF9}" type="datetimeFigureOut">
              <a:rPr lang="nl-NL" smtClean="0"/>
              <a:t>20-11-2015</a:t>
            </a:fld>
            <a:endParaRPr lang="nl-NL"/>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149F4E6-27BE-4611-8219-F78029ADF579}" type="slidenum">
              <a:rPr lang="nl-NL" smtClean="0"/>
              <a:t>‹nr.›</a:t>
            </a:fld>
            <a:endParaRPr lang="nl-NL"/>
          </a:p>
        </p:txBody>
      </p:sp>
    </p:spTree>
    <p:extLst>
      <p:ext uri="{BB962C8B-B14F-4D97-AF65-F5344CB8AC3E}">
        <p14:creationId xmlns:p14="http://schemas.microsoft.com/office/powerpoint/2010/main" val="19618420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34B605-9E44-4FD4-9756-EAA4B1E75027}" type="datetimeFigureOut">
              <a:rPr lang="nl-NL" smtClean="0"/>
              <a:t>20-11-2015</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078C46-CF00-46EB-85DD-0495112900FD}" type="slidenum">
              <a:rPr lang="nl-NL" smtClean="0"/>
              <a:t>‹nr.›</a:t>
            </a:fld>
            <a:endParaRPr lang="nl-NL"/>
          </a:p>
        </p:txBody>
      </p:sp>
    </p:spTree>
    <p:extLst>
      <p:ext uri="{BB962C8B-B14F-4D97-AF65-F5344CB8AC3E}">
        <p14:creationId xmlns:p14="http://schemas.microsoft.com/office/powerpoint/2010/main" val="284245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8078C46-CF00-46EB-85DD-0495112900FD}" type="slidenum">
              <a:rPr lang="nl-NL" smtClean="0"/>
              <a:t>1</a:t>
            </a:fld>
            <a:endParaRPr lang="nl-NL"/>
          </a:p>
        </p:txBody>
      </p:sp>
    </p:spTree>
    <p:extLst>
      <p:ext uri="{BB962C8B-B14F-4D97-AF65-F5344CB8AC3E}">
        <p14:creationId xmlns:p14="http://schemas.microsoft.com/office/powerpoint/2010/main" val="528897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8078C46-CF00-46EB-85DD-0495112900FD}" type="slidenum">
              <a:rPr lang="nl-NL" smtClean="0"/>
              <a:t>2</a:t>
            </a:fld>
            <a:endParaRPr lang="nl-NL"/>
          </a:p>
        </p:txBody>
      </p:sp>
    </p:spTree>
    <p:extLst>
      <p:ext uri="{BB962C8B-B14F-4D97-AF65-F5344CB8AC3E}">
        <p14:creationId xmlns:p14="http://schemas.microsoft.com/office/powerpoint/2010/main" val="4034795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8078C46-CF00-46EB-85DD-0495112900FD}" type="slidenum">
              <a:rPr lang="nl-NL" smtClean="0"/>
              <a:t>3</a:t>
            </a:fld>
            <a:endParaRPr lang="nl-NL"/>
          </a:p>
        </p:txBody>
      </p:sp>
    </p:spTree>
    <p:extLst>
      <p:ext uri="{BB962C8B-B14F-4D97-AF65-F5344CB8AC3E}">
        <p14:creationId xmlns:p14="http://schemas.microsoft.com/office/powerpoint/2010/main" val="3574389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nl-NL" smtClean="0"/>
              <a:t>Klik om de stijl te bewerken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513CD790-E1A3-428F-AF46-996EA811B159}" type="datetimeFigureOut">
              <a:rPr lang="nl-NL" smtClean="0"/>
              <a:t>20-11-2015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B65C04D3-6CE7-4C6E-8ABD-38F8277E1F5E}" type="slidenum">
              <a:rPr lang="nl-NL" smtClean="0"/>
              <a:t>‹nr.›</a:t>
            </a:fld>
            <a:endParaRPr lang="nl-NL"/>
          </a:p>
        </p:txBody>
      </p:sp>
    </p:spTree>
    <p:extLst>
      <p:ext uri="{BB962C8B-B14F-4D97-AF65-F5344CB8AC3E}">
        <p14:creationId xmlns:p14="http://schemas.microsoft.com/office/powerpoint/2010/main" val="2036387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513CD790-E1A3-428F-AF46-996EA811B159}" type="datetimeFigureOut">
              <a:rPr lang="nl-NL" smtClean="0"/>
              <a:t>20-11-2015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B65C04D3-6CE7-4C6E-8ABD-38F8277E1F5E}" type="slidenum">
              <a:rPr lang="nl-NL" smtClean="0"/>
              <a:t>‹nr.›</a:t>
            </a:fld>
            <a:endParaRPr lang="nl-NL"/>
          </a:p>
        </p:txBody>
      </p:sp>
    </p:spTree>
    <p:extLst>
      <p:ext uri="{BB962C8B-B14F-4D97-AF65-F5344CB8AC3E}">
        <p14:creationId xmlns:p14="http://schemas.microsoft.com/office/powerpoint/2010/main" val="1330781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513CD790-E1A3-428F-AF46-996EA811B159}" type="datetimeFigureOut">
              <a:rPr lang="nl-NL" smtClean="0"/>
              <a:t>20-11-2015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B65C04D3-6CE7-4C6E-8ABD-38F8277E1F5E}" type="slidenum">
              <a:rPr lang="nl-NL" smtClean="0"/>
              <a:t>‹nr.›</a:t>
            </a:fld>
            <a:endParaRPr lang="nl-NL"/>
          </a:p>
        </p:txBody>
      </p:sp>
    </p:spTree>
    <p:extLst>
      <p:ext uri="{BB962C8B-B14F-4D97-AF65-F5344CB8AC3E}">
        <p14:creationId xmlns:p14="http://schemas.microsoft.com/office/powerpoint/2010/main" val="2304742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513CD790-E1A3-428F-AF46-996EA811B159}" type="datetimeFigureOut">
              <a:rPr lang="nl-NL" smtClean="0"/>
              <a:t>20-11-2015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B65C04D3-6CE7-4C6E-8ABD-38F8277E1F5E}" type="slidenum">
              <a:rPr lang="nl-NL" smtClean="0"/>
              <a:t>‹nr.›</a:t>
            </a:fld>
            <a:endParaRPr lang="nl-NL"/>
          </a:p>
        </p:txBody>
      </p:sp>
    </p:spTree>
    <p:extLst>
      <p:ext uri="{BB962C8B-B14F-4D97-AF65-F5344CB8AC3E}">
        <p14:creationId xmlns:p14="http://schemas.microsoft.com/office/powerpoint/2010/main" val="2687591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nl-NL" smtClean="0"/>
              <a:t>Klik om de stijl te bewerken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513CD790-E1A3-428F-AF46-996EA811B159}" type="datetimeFigureOut">
              <a:rPr lang="nl-NL" smtClean="0"/>
              <a:t>20-11-2015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B65C04D3-6CE7-4C6E-8ABD-38F8277E1F5E}" type="slidenum">
              <a:rPr lang="nl-NL" smtClean="0"/>
              <a:t>‹nr.›</a:t>
            </a:fld>
            <a:endParaRPr lang="nl-NL"/>
          </a:p>
        </p:txBody>
      </p:sp>
    </p:spTree>
    <p:extLst>
      <p:ext uri="{BB962C8B-B14F-4D97-AF65-F5344CB8AC3E}">
        <p14:creationId xmlns:p14="http://schemas.microsoft.com/office/powerpoint/2010/main" val="2519704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513CD790-E1A3-428F-AF46-996EA811B159}" type="datetimeFigureOut">
              <a:rPr lang="nl-NL" smtClean="0"/>
              <a:t>20-11-2015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B65C04D3-6CE7-4C6E-8ABD-38F8277E1F5E}" type="slidenum">
              <a:rPr lang="nl-NL" smtClean="0"/>
              <a:t>‹nr.›</a:t>
            </a:fld>
            <a:endParaRPr lang="nl-NL"/>
          </a:p>
        </p:txBody>
      </p:sp>
    </p:spTree>
    <p:extLst>
      <p:ext uri="{BB962C8B-B14F-4D97-AF65-F5344CB8AC3E}">
        <p14:creationId xmlns:p14="http://schemas.microsoft.com/office/powerpoint/2010/main" val="3778944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nl-NL" smtClean="0"/>
              <a:t>Klik om de stijl te bewerken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629842" y="2505075"/>
            <a:ext cx="3868340"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4629150" y="2505075"/>
            <a:ext cx="3887391"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513CD790-E1A3-428F-AF46-996EA811B159}" type="datetimeFigureOut">
              <a:rPr lang="nl-NL" smtClean="0"/>
              <a:t>20-11-2015</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B65C04D3-6CE7-4C6E-8ABD-38F8277E1F5E}" type="slidenum">
              <a:rPr lang="nl-NL" smtClean="0"/>
              <a:t>‹nr.›</a:t>
            </a:fld>
            <a:endParaRPr lang="nl-NL"/>
          </a:p>
        </p:txBody>
      </p:sp>
    </p:spTree>
    <p:extLst>
      <p:ext uri="{BB962C8B-B14F-4D97-AF65-F5344CB8AC3E}">
        <p14:creationId xmlns:p14="http://schemas.microsoft.com/office/powerpoint/2010/main" val="89398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513CD790-E1A3-428F-AF46-996EA811B159}" type="datetimeFigureOut">
              <a:rPr lang="nl-NL" smtClean="0"/>
              <a:t>20-11-2015</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B65C04D3-6CE7-4C6E-8ABD-38F8277E1F5E}" type="slidenum">
              <a:rPr lang="nl-NL" smtClean="0"/>
              <a:t>‹nr.›</a:t>
            </a:fld>
            <a:endParaRPr lang="nl-NL"/>
          </a:p>
        </p:txBody>
      </p:sp>
    </p:spTree>
    <p:extLst>
      <p:ext uri="{BB962C8B-B14F-4D97-AF65-F5344CB8AC3E}">
        <p14:creationId xmlns:p14="http://schemas.microsoft.com/office/powerpoint/2010/main" val="3470410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3CD790-E1A3-428F-AF46-996EA811B159}" type="datetimeFigureOut">
              <a:rPr lang="nl-NL" smtClean="0"/>
              <a:t>20-11-2015</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B65C04D3-6CE7-4C6E-8ABD-38F8277E1F5E}" type="slidenum">
              <a:rPr lang="nl-NL" smtClean="0"/>
              <a:t>‹nr.›</a:t>
            </a:fld>
            <a:endParaRPr lang="nl-NL"/>
          </a:p>
        </p:txBody>
      </p:sp>
    </p:spTree>
    <p:extLst>
      <p:ext uri="{BB962C8B-B14F-4D97-AF65-F5344CB8AC3E}">
        <p14:creationId xmlns:p14="http://schemas.microsoft.com/office/powerpoint/2010/main" val="3421919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nl-NL" smtClean="0"/>
              <a:t>Klik om de stijl te bewerken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513CD790-E1A3-428F-AF46-996EA811B159}" type="datetimeFigureOut">
              <a:rPr lang="nl-NL" smtClean="0"/>
              <a:t>20-11-2015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B65C04D3-6CE7-4C6E-8ABD-38F8277E1F5E}" type="slidenum">
              <a:rPr lang="nl-NL" smtClean="0"/>
              <a:t>‹nr.›</a:t>
            </a:fld>
            <a:endParaRPr lang="nl-NL"/>
          </a:p>
        </p:txBody>
      </p:sp>
    </p:spTree>
    <p:extLst>
      <p:ext uri="{BB962C8B-B14F-4D97-AF65-F5344CB8AC3E}">
        <p14:creationId xmlns:p14="http://schemas.microsoft.com/office/powerpoint/2010/main" val="1797152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513CD790-E1A3-428F-AF46-996EA811B159}" type="datetimeFigureOut">
              <a:rPr lang="nl-NL" smtClean="0"/>
              <a:t>20-11-2015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B65C04D3-6CE7-4C6E-8ABD-38F8277E1F5E}" type="slidenum">
              <a:rPr lang="nl-NL" smtClean="0"/>
              <a:t>‹nr.›</a:t>
            </a:fld>
            <a:endParaRPr lang="nl-NL"/>
          </a:p>
        </p:txBody>
      </p:sp>
    </p:spTree>
    <p:extLst>
      <p:ext uri="{BB962C8B-B14F-4D97-AF65-F5344CB8AC3E}">
        <p14:creationId xmlns:p14="http://schemas.microsoft.com/office/powerpoint/2010/main" val="4148946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nl-NL" smtClean="0"/>
              <a:t>Klik om de stijl te bewerken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3CD790-E1A3-428F-AF46-996EA811B159}" type="datetimeFigureOut">
              <a:rPr lang="nl-NL" smtClean="0"/>
              <a:t>20-11-2015</a:t>
            </a:fld>
            <a:endParaRPr lang="nl-NL"/>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5C04D3-6CE7-4C6E-8ABD-38F8277E1F5E}" type="slidenum">
              <a:rPr lang="nl-NL" smtClean="0"/>
              <a:t>‹nr.›</a:t>
            </a:fld>
            <a:endParaRPr lang="nl-NL"/>
          </a:p>
        </p:txBody>
      </p:sp>
    </p:spTree>
    <p:extLst>
      <p:ext uri="{BB962C8B-B14F-4D97-AF65-F5344CB8AC3E}">
        <p14:creationId xmlns:p14="http://schemas.microsoft.com/office/powerpoint/2010/main" val="35912768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al 5"/>
          <p:cNvSpPr/>
          <p:nvPr/>
        </p:nvSpPr>
        <p:spPr>
          <a:xfrm>
            <a:off x="3013656" y="1985761"/>
            <a:ext cx="3429000" cy="3200400"/>
          </a:xfrm>
          <a:prstGeom prst="ellipse">
            <a:avLst/>
          </a:prstGeom>
          <a:solidFill>
            <a:schemeClr val="accent1">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nl-NL" sz="1350"/>
          </a:p>
        </p:txBody>
      </p:sp>
      <p:sp>
        <p:nvSpPr>
          <p:cNvPr id="5" name="Ovaal 4"/>
          <p:cNvSpPr/>
          <p:nvPr/>
        </p:nvSpPr>
        <p:spPr>
          <a:xfrm>
            <a:off x="3544910" y="2470329"/>
            <a:ext cx="2366493" cy="2231265"/>
          </a:xfrm>
          <a:prstGeom prst="ellipse">
            <a:avLst/>
          </a:prstGeom>
          <a:solidFill>
            <a:srgbClr val="FFFF00"/>
          </a:solidFill>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nl-NL" sz="1350"/>
          </a:p>
        </p:txBody>
      </p:sp>
      <p:sp>
        <p:nvSpPr>
          <p:cNvPr id="3" name="Ondertitel 2"/>
          <p:cNvSpPr>
            <a:spLocks noGrp="1"/>
          </p:cNvSpPr>
          <p:nvPr>
            <p:ph type="subTitle" idx="1"/>
          </p:nvPr>
        </p:nvSpPr>
        <p:spPr>
          <a:xfrm>
            <a:off x="1100267" y="570709"/>
            <a:ext cx="6858000" cy="331446"/>
          </a:xfrm>
        </p:spPr>
        <p:txBody>
          <a:bodyPr>
            <a:normAutofit fontScale="92500" lnSpcReduction="20000"/>
          </a:bodyPr>
          <a:lstStyle/>
          <a:p>
            <a:r>
              <a:rPr lang="en-US" dirty="0" smtClean="0"/>
              <a:t>De </a:t>
            </a:r>
            <a:r>
              <a:rPr lang="en-US" dirty="0" err="1" smtClean="0"/>
              <a:t>geschapen</a:t>
            </a:r>
            <a:r>
              <a:rPr lang="en-US" dirty="0" smtClean="0"/>
              <a:t> </a:t>
            </a:r>
            <a:r>
              <a:rPr lang="en-US" dirty="0" err="1" smtClean="0"/>
              <a:t>mens</a:t>
            </a:r>
            <a:endParaRPr lang="nl-NL" dirty="0"/>
          </a:p>
        </p:txBody>
      </p:sp>
      <p:sp>
        <p:nvSpPr>
          <p:cNvPr id="4" name="Ovaal 3"/>
          <p:cNvSpPr/>
          <p:nvPr/>
        </p:nvSpPr>
        <p:spPr>
          <a:xfrm>
            <a:off x="4134118" y="3030560"/>
            <a:ext cx="1188077" cy="1110803"/>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nl-NL" sz="1350"/>
          </a:p>
        </p:txBody>
      </p:sp>
      <p:cxnSp>
        <p:nvCxnSpPr>
          <p:cNvPr id="8" name="Rechte verbindingslijn 7"/>
          <p:cNvCxnSpPr>
            <a:stCxn id="5" idx="0"/>
            <a:endCxn id="4" idx="0"/>
          </p:cNvCxnSpPr>
          <p:nvPr/>
        </p:nvCxnSpPr>
        <p:spPr>
          <a:xfrm>
            <a:off x="4728156" y="2470329"/>
            <a:ext cx="0" cy="5602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Rechte verbindingslijn 9"/>
          <p:cNvCxnSpPr>
            <a:stCxn id="5" idx="3"/>
            <a:endCxn id="4" idx="3"/>
          </p:cNvCxnSpPr>
          <p:nvPr/>
        </p:nvCxnSpPr>
        <p:spPr>
          <a:xfrm flipV="1">
            <a:off x="3891475" y="3978690"/>
            <a:ext cx="416633" cy="396143"/>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Rechte verbindingslijn 11"/>
          <p:cNvCxnSpPr>
            <a:stCxn id="5" idx="5"/>
            <a:endCxn id="4" idx="5"/>
          </p:cNvCxnSpPr>
          <p:nvPr/>
        </p:nvCxnSpPr>
        <p:spPr>
          <a:xfrm flipH="1" flipV="1">
            <a:off x="5148205" y="3978690"/>
            <a:ext cx="416633" cy="396143"/>
          </a:xfrm>
          <a:prstGeom prst="line">
            <a:avLst/>
          </a:prstGeom>
        </p:spPr>
        <p:style>
          <a:lnRef idx="1">
            <a:schemeClr val="accent1"/>
          </a:lnRef>
          <a:fillRef idx="0">
            <a:schemeClr val="accent1"/>
          </a:fillRef>
          <a:effectRef idx="0">
            <a:schemeClr val="accent1"/>
          </a:effectRef>
          <a:fontRef idx="minor">
            <a:schemeClr val="tx1"/>
          </a:fontRef>
        </p:style>
      </p:cxnSp>
      <p:sp>
        <p:nvSpPr>
          <p:cNvPr id="55" name="Ondertitel 2"/>
          <p:cNvSpPr txBox="1">
            <a:spLocks/>
          </p:cNvSpPr>
          <p:nvPr/>
        </p:nvSpPr>
        <p:spPr>
          <a:xfrm rot="18345434">
            <a:off x="3489191" y="3005080"/>
            <a:ext cx="1079190" cy="331446"/>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err="1" smtClean="0"/>
              <a:t>Verstand</a:t>
            </a:r>
            <a:endParaRPr lang="nl-NL" sz="1800" dirty="0"/>
          </a:p>
        </p:txBody>
      </p:sp>
      <p:sp>
        <p:nvSpPr>
          <p:cNvPr id="56" name="Ondertitel 2"/>
          <p:cNvSpPr txBox="1">
            <a:spLocks/>
          </p:cNvSpPr>
          <p:nvPr/>
        </p:nvSpPr>
        <p:spPr>
          <a:xfrm rot="3748939">
            <a:off x="4991374" y="3170802"/>
            <a:ext cx="1079190" cy="331446"/>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err="1" smtClean="0"/>
              <a:t>Gevoel</a:t>
            </a:r>
            <a:endParaRPr lang="nl-NL" sz="1800" dirty="0"/>
          </a:p>
        </p:txBody>
      </p:sp>
      <p:sp>
        <p:nvSpPr>
          <p:cNvPr id="57" name="Ondertitel 2"/>
          <p:cNvSpPr txBox="1">
            <a:spLocks/>
          </p:cNvSpPr>
          <p:nvPr/>
        </p:nvSpPr>
        <p:spPr>
          <a:xfrm>
            <a:off x="4485648" y="4273410"/>
            <a:ext cx="1079190" cy="331446"/>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smtClean="0"/>
              <a:t>Wil</a:t>
            </a:r>
            <a:endParaRPr lang="nl-NL" sz="1800" dirty="0"/>
          </a:p>
        </p:txBody>
      </p:sp>
      <p:sp>
        <p:nvSpPr>
          <p:cNvPr id="31" name="Ondertitel 2"/>
          <p:cNvSpPr txBox="1">
            <a:spLocks/>
          </p:cNvSpPr>
          <p:nvPr/>
        </p:nvSpPr>
        <p:spPr>
          <a:xfrm>
            <a:off x="4243005" y="2080678"/>
            <a:ext cx="1079190" cy="331446"/>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err="1"/>
              <a:t>Lichaam</a:t>
            </a:r>
            <a:endParaRPr lang="nl-NL" sz="1800" dirty="0"/>
          </a:p>
        </p:txBody>
      </p:sp>
      <p:sp>
        <p:nvSpPr>
          <p:cNvPr id="32" name="Ondertitel 2"/>
          <p:cNvSpPr txBox="1">
            <a:spLocks/>
          </p:cNvSpPr>
          <p:nvPr/>
        </p:nvSpPr>
        <p:spPr>
          <a:xfrm>
            <a:off x="4391828" y="3154816"/>
            <a:ext cx="1079190" cy="331446"/>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err="1"/>
              <a:t>Geest</a:t>
            </a:r>
            <a:endParaRPr lang="nl-NL" sz="1800" dirty="0"/>
          </a:p>
        </p:txBody>
      </p:sp>
      <p:sp>
        <p:nvSpPr>
          <p:cNvPr id="34" name="Lijntoelichting 1 33"/>
          <p:cNvSpPr/>
          <p:nvPr/>
        </p:nvSpPr>
        <p:spPr>
          <a:xfrm>
            <a:off x="477014" y="3902976"/>
            <a:ext cx="2257022" cy="833038"/>
          </a:xfrm>
          <a:prstGeom prst="borderCallout1">
            <a:avLst>
              <a:gd name="adj1" fmla="val 1744"/>
              <a:gd name="adj2" fmla="val 102582"/>
              <a:gd name="adj3" fmla="val -20458"/>
              <a:gd name="adj4" fmla="val 150976"/>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Automatisch</a:t>
            </a:r>
            <a:r>
              <a:rPr lang="en-US" dirty="0" smtClean="0">
                <a:solidFill>
                  <a:schemeClr val="tx1"/>
                </a:solidFill>
              </a:rPr>
              <a:t> </a:t>
            </a:r>
            <a:r>
              <a:rPr lang="en-US" dirty="0" err="1" smtClean="0">
                <a:solidFill>
                  <a:schemeClr val="tx1"/>
                </a:solidFill>
              </a:rPr>
              <a:t>altijd</a:t>
            </a:r>
            <a:r>
              <a:rPr lang="en-US" dirty="0" smtClean="0">
                <a:solidFill>
                  <a:schemeClr val="tx1"/>
                </a:solidFill>
              </a:rPr>
              <a:t> het </a:t>
            </a:r>
            <a:r>
              <a:rPr lang="en-US" dirty="0" err="1" smtClean="0">
                <a:solidFill>
                  <a:schemeClr val="tx1"/>
                </a:solidFill>
              </a:rPr>
              <a:t>goede</a:t>
            </a:r>
            <a:r>
              <a:rPr lang="en-US" dirty="0" smtClean="0">
                <a:solidFill>
                  <a:schemeClr val="tx1"/>
                </a:solidFill>
              </a:rPr>
              <a:t> </a:t>
            </a:r>
            <a:r>
              <a:rPr lang="en-US" dirty="0" err="1" smtClean="0">
                <a:solidFill>
                  <a:schemeClr val="tx1"/>
                </a:solidFill>
              </a:rPr>
              <a:t>denken</a:t>
            </a:r>
            <a:endParaRPr lang="nl-NL" dirty="0">
              <a:solidFill>
                <a:schemeClr val="tx1"/>
              </a:solidFill>
            </a:endParaRPr>
          </a:p>
        </p:txBody>
      </p:sp>
      <p:sp>
        <p:nvSpPr>
          <p:cNvPr id="35" name="Lijntoelichting 1 34"/>
          <p:cNvSpPr/>
          <p:nvPr/>
        </p:nvSpPr>
        <p:spPr>
          <a:xfrm>
            <a:off x="3627533" y="5559570"/>
            <a:ext cx="2257022" cy="833038"/>
          </a:xfrm>
          <a:prstGeom prst="borderCallout1">
            <a:avLst>
              <a:gd name="adj1" fmla="val 1744"/>
              <a:gd name="adj2" fmla="val 51227"/>
              <a:gd name="adj3" fmla="val -150322"/>
              <a:gd name="adj4" fmla="val 49977"/>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Automatisch</a:t>
            </a:r>
            <a:r>
              <a:rPr lang="en-US" dirty="0" smtClean="0">
                <a:solidFill>
                  <a:schemeClr val="tx1"/>
                </a:solidFill>
              </a:rPr>
              <a:t> </a:t>
            </a:r>
            <a:r>
              <a:rPr lang="en-US" dirty="0" err="1" smtClean="0">
                <a:solidFill>
                  <a:schemeClr val="tx1"/>
                </a:solidFill>
              </a:rPr>
              <a:t>altijd</a:t>
            </a:r>
            <a:r>
              <a:rPr lang="en-US" dirty="0" smtClean="0">
                <a:solidFill>
                  <a:schemeClr val="tx1"/>
                </a:solidFill>
              </a:rPr>
              <a:t> het </a:t>
            </a:r>
            <a:r>
              <a:rPr lang="en-US" dirty="0" err="1" smtClean="0">
                <a:solidFill>
                  <a:schemeClr val="tx1"/>
                </a:solidFill>
              </a:rPr>
              <a:t>goede</a:t>
            </a:r>
            <a:r>
              <a:rPr lang="en-US" dirty="0" smtClean="0">
                <a:solidFill>
                  <a:schemeClr val="tx1"/>
                </a:solidFill>
              </a:rPr>
              <a:t> </a:t>
            </a:r>
            <a:r>
              <a:rPr lang="en-US" dirty="0" err="1" smtClean="0">
                <a:solidFill>
                  <a:schemeClr val="tx1"/>
                </a:solidFill>
              </a:rPr>
              <a:t>willen</a:t>
            </a:r>
            <a:endParaRPr lang="nl-NL" dirty="0">
              <a:solidFill>
                <a:schemeClr val="tx1"/>
              </a:solidFill>
            </a:endParaRPr>
          </a:p>
        </p:txBody>
      </p:sp>
      <p:sp>
        <p:nvSpPr>
          <p:cNvPr id="40" name="Lijntoelichting 1 39"/>
          <p:cNvSpPr/>
          <p:nvPr/>
        </p:nvSpPr>
        <p:spPr>
          <a:xfrm>
            <a:off x="6663350" y="3164105"/>
            <a:ext cx="2257022" cy="833038"/>
          </a:xfrm>
          <a:prstGeom prst="borderCallout1">
            <a:avLst>
              <a:gd name="adj1" fmla="val 31119"/>
              <a:gd name="adj2" fmla="val -48060"/>
              <a:gd name="adj3" fmla="val 1187"/>
              <a:gd name="adj4" fmla="val 904"/>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Automatisch</a:t>
            </a:r>
            <a:r>
              <a:rPr lang="en-US" dirty="0" smtClean="0">
                <a:solidFill>
                  <a:schemeClr val="tx1"/>
                </a:solidFill>
              </a:rPr>
              <a:t> </a:t>
            </a:r>
            <a:r>
              <a:rPr lang="en-US" dirty="0" err="1" smtClean="0">
                <a:solidFill>
                  <a:schemeClr val="tx1"/>
                </a:solidFill>
              </a:rPr>
              <a:t>altijd</a:t>
            </a:r>
            <a:r>
              <a:rPr lang="en-US" dirty="0" smtClean="0">
                <a:solidFill>
                  <a:schemeClr val="tx1"/>
                </a:solidFill>
              </a:rPr>
              <a:t> het </a:t>
            </a:r>
            <a:r>
              <a:rPr lang="en-US" dirty="0" err="1" smtClean="0">
                <a:solidFill>
                  <a:schemeClr val="tx1"/>
                </a:solidFill>
              </a:rPr>
              <a:t>goede</a:t>
            </a:r>
            <a:r>
              <a:rPr lang="en-US" dirty="0" smtClean="0">
                <a:solidFill>
                  <a:schemeClr val="tx1"/>
                </a:solidFill>
              </a:rPr>
              <a:t> </a:t>
            </a:r>
            <a:r>
              <a:rPr lang="en-US" dirty="0" err="1" smtClean="0">
                <a:solidFill>
                  <a:schemeClr val="tx1"/>
                </a:solidFill>
              </a:rPr>
              <a:t>voelen</a:t>
            </a:r>
            <a:endParaRPr lang="nl-NL" dirty="0">
              <a:solidFill>
                <a:schemeClr val="tx1"/>
              </a:solidFill>
            </a:endParaRPr>
          </a:p>
        </p:txBody>
      </p:sp>
      <p:sp>
        <p:nvSpPr>
          <p:cNvPr id="45" name="Lijntoelichting 1 44"/>
          <p:cNvSpPr/>
          <p:nvPr/>
        </p:nvSpPr>
        <p:spPr>
          <a:xfrm>
            <a:off x="6442656" y="610920"/>
            <a:ext cx="2257022" cy="833038"/>
          </a:xfrm>
          <a:prstGeom prst="borderCallout1">
            <a:avLst>
              <a:gd name="adj1" fmla="val 99143"/>
              <a:gd name="adj2" fmla="val -128"/>
              <a:gd name="adj3" fmla="val 333580"/>
              <a:gd name="adj4" fmla="val -66999"/>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Van nature </a:t>
            </a:r>
            <a:r>
              <a:rPr lang="en-US" dirty="0" err="1" smtClean="0">
                <a:solidFill>
                  <a:schemeClr val="tx1"/>
                </a:solidFill>
              </a:rPr>
              <a:t>verenigd</a:t>
            </a:r>
            <a:r>
              <a:rPr lang="en-US" dirty="0" smtClean="0">
                <a:solidFill>
                  <a:schemeClr val="tx1"/>
                </a:solidFill>
              </a:rPr>
              <a:t> met God in de </a:t>
            </a:r>
            <a:r>
              <a:rPr lang="en-US" dirty="0" err="1" smtClean="0">
                <a:solidFill>
                  <a:schemeClr val="tx1"/>
                </a:solidFill>
              </a:rPr>
              <a:t>Geest</a:t>
            </a:r>
            <a:endParaRPr lang="nl-NL" dirty="0">
              <a:solidFill>
                <a:schemeClr val="tx1"/>
              </a:solidFill>
            </a:endParaRPr>
          </a:p>
        </p:txBody>
      </p:sp>
      <p:sp>
        <p:nvSpPr>
          <p:cNvPr id="19" name="Ondertitel 2"/>
          <p:cNvSpPr txBox="1">
            <a:spLocks/>
          </p:cNvSpPr>
          <p:nvPr/>
        </p:nvSpPr>
        <p:spPr>
          <a:xfrm>
            <a:off x="477013" y="1112512"/>
            <a:ext cx="5228453" cy="331446"/>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b="1" dirty="0" smtClean="0"/>
              <a:t>1. De ZIEL is </a:t>
            </a:r>
            <a:r>
              <a:rPr lang="en-US" b="1" dirty="0" err="1" smtClean="0"/>
              <a:t>reactief</a:t>
            </a:r>
            <a:r>
              <a:rPr lang="en-US" b="1" dirty="0" smtClean="0"/>
              <a:t>  </a:t>
            </a:r>
            <a:r>
              <a:rPr lang="en-US" b="1" dirty="0" err="1" smtClean="0"/>
              <a:t>geschapen</a:t>
            </a:r>
            <a:endParaRPr lang="nl-NL" b="1" dirty="0"/>
          </a:p>
        </p:txBody>
      </p:sp>
      <p:sp>
        <p:nvSpPr>
          <p:cNvPr id="20" name="Boog 19"/>
          <p:cNvSpPr/>
          <p:nvPr/>
        </p:nvSpPr>
        <p:spPr>
          <a:xfrm>
            <a:off x="3770527" y="3234480"/>
            <a:ext cx="636088" cy="586554"/>
          </a:xfrm>
          <a:prstGeom prst="arc">
            <a:avLst/>
          </a:prstGeom>
          <a:ln w="38100">
            <a:solidFill>
              <a:srgbClr val="C00000"/>
            </a:solidFill>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1" name="Boog 20"/>
          <p:cNvSpPr/>
          <p:nvPr/>
        </p:nvSpPr>
        <p:spPr>
          <a:xfrm>
            <a:off x="3199371" y="2860821"/>
            <a:ext cx="636088" cy="586554"/>
          </a:xfrm>
          <a:prstGeom prst="arc">
            <a:avLst/>
          </a:prstGeom>
          <a:ln w="38100">
            <a:solidFill>
              <a:srgbClr val="C00000"/>
            </a:solidFill>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2" name="Boog 21"/>
          <p:cNvSpPr/>
          <p:nvPr/>
        </p:nvSpPr>
        <p:spPr>
          <a:xfrm>
            <a:off x="2785101" y="2562462"/>
            <a:ext cx="636088" cy="586554"/>
          </a:xfrm>
          <a:prstGeom prst="arc">
            <a:avLst/>
          </a:prstGeom>
          <a:ln w="38100">
            <a:solidFill>
              <a:srgbClr val="C00000"/>
            </a:solidFill>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3" name="Boog 22"/>
          <p:cNvSpPr/>
          <p:nvPr/>
        </p:nvSpPr>
        <p:spPr>
          <a:xfrm rot="13595400">
            <a:off x="4591371" y="3822008"/>
            <a:ext cx="636088" cy="586554"/>
          </a:xfrm>
          <a:prstGeom prst="arc">
            <a:avLst/>
          </a:prstGeom>
          <a:ln w="38100">
            <a:solidFill>
              <a:srgbClr val="C00000"/>
            </a:solidFill>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4" name="Boog 23"/>
          <p:cNvSpPr/>
          <p:nvPr/>
        </p:nvSpPr>
        <p:spPr>
          <a:xfrm rot="18073784">
            <a:off x="4992550" y="3350437"/>
            <a:ext cx="582593" cy="471046"/>
          </a:xfrm>
          <a:prstGeom prst="arc">
            <a:avLst/>
          </a:prstGeom>
          <a:ln w="38100">
            <a:solidFill>
              <a:srgbClr val="C00000"/>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5" name="Boog 24"/>
          <p:cNvSpPr/>
          <p:nvPr/>
        </p:nvSpPr>
        <p:spPr>
          <a:xfrm rot="18073784">
            <a:off x="5532145" y="3101003"/>
            <a:ext cx="582593" cy="471046"/>
          </a:xfrm>
          <a:prstGeom prst="arc">
            <a:avLst/>
          </a:prstGeom>
          <a:ln w="38100">
            <a:solidFill>
              <a:srgbClr val="C00000"/>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6" name="Boog 25"/>
          <p:cNvSpPr/>
          <p:nvPr/>
        </p:nvSpPr>
        <p:spPr>
          <a:xfrm rot="18073784">
            <a:off x="6033726" y="2886119"/>
            <a:ext cx="582593" cy="471046"/>
          </a:xfrm>
          <a:prstGeom prst="arc">
            <a:avLst/>
          </a:prstGeom>
          <a:ln w="38100">
            <a:solidFill>
              <a:srgbClr val="C00000"/>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7" name="Boog 26"/>
          <p:cNvSpPr/>
          <p:nvPr/>
        </p:nvSpPr>
        <p:spPr>
          <a:xfrm rot="13595400">
            <a:off x="4575697" y="4475537"/>
            <a:ext cx="636088" cy="586554"/>
          </a:xfrm>
          <a:prstGeom prst="arc">
            <a:avLst/>
          </a:prstGeom>
          <a:ln w="38100">
            <a:solidFill>
              <a:srgbClr val="C00000"/>
            </a:solidFill>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8" name="Boog 27"/>
          <p:cNvSpPr/>
          <p:nvPr/>
        </p:nvSpPr>
        <p:spPr>
          <a:xfrm rot="13595400">
            <a:off x="4560752" y="5017140"/>
            <a:ext cx="636088" cy="586554"/>
          </a:xfrm>
          <a:prstGeom prst="arc">
            <a:avLst/>
          </a:prstGeom>
          <a:ln w="38100">
            <a:solidFill>
              <a:srgbClr val="C00000"/>
            </a:solidFill>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Tree>
    <p:extLst>
      <p:ext uri="{BB962C8B-B14F-4D97-AF65-F5344CB8AC3E}">
        <p14:creationId xmlns:p14="http://schemas.microsoft.com/office/powerpoint/2010/main" val="40748538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8650" y="365126"/>
            <a:ext cx="7886700" cy="948519"/>
          </a:xfrm>
        </p:spPr>
        <p:txBody>
          <a:bodyPr/>
          <a:lstStyle/>
          <a:p>
            <a:r>
              <a:rPr lang="nl-NL" dirty="0"/>
              <a:t>Zullen we ruilen?</a:t>
            </a:r>
          </a:p>
        </p:txBody>
      </p:sp>
      <p:sp>
        <p:nvSpPr>
          <p:cNvPr id="3" name="Tijdelijke aanduiding voor inhoud 2"/>
          <p:cNvSpPr>
            <a:spLocks noGrp="1"/>
          </p:cNvSpPr>
          <p:nvPr>
            <p:ph idx="1"/>
          </p:nvPr>
        </p:nvSpPr>
        <p:spPr>
          <a:xfrm>
            <a:off x="628650" y="1416676"/>
            <a:ext cx="7886700" cy="4760287"/>
          </a:xfrm>
        </p:spPr>
        <p:txBody>
          <a:bodyPr>
            <a:noAutofit/>
          </a:bodyPr>
          <a:lstStyle/>
          <a:p>
            <a:pPr marL="0" indent="0">
              <a:buNone/>
            </a:pPr>
            <a:r>
              <a:rPr lang="nl-NL" sz="2000" dirty="0" smtClean="0"/>
              <a:t>1 </a:t>
            </a:r>
            <a:r>
              <a:rPr lang="nl-NL" sz="2000" dirty="0"/>
              <a:t>S</a:t>
            </a:r>
            <a:r>
              <a:rPr lang="nl-NL" sz="2000" dirty="0" smtClean="0"/>
              <a:t>amuel 1:1-15</a:t>
            </a:r>
          </a:p>
          <a:p>
            <a:pPr marL="0" indent="0">
              <a:buNone/>
            </a:pPr>
            <a:r>
              <a:rPr lang="nl-NL" sz="2000" dirty="0" smtClean="0"/>
              <a:t>1 Er </a:t>
            </a:r>
            <a:r>
              <a:rPr lang="nl-NL" sz="2000" dirty="0"/>
              <a:t>was een man uit </a:t>
            </a:r>
            <a:r>
              <a:rPr lang="nl-NL" sz="2000" dirty="0" err="1"/>
              <a:t>Ramathaïm</a:t>
            </a:r>
            <a:r>
              <a:rPr lang="nl-NL" sz="2000" dirty="0"/>
              <a:t>- </a:t>
            </a:r>
            <a:r>
              <a:rPr lang="nl-NL" sz="2000" dirty="0" err="1"/>
              <a:t>Zofim</a:t>
            </a:r>
            <a:r>
              <a:rPr lang="nl-NL" sz="2000" dirty="0"/>
              <a:t>, uit het bergland van Efraïm, en zijn naam was </a:t>
            </a:r>
            <a:r>
              <a:rPr lang="nl-NL" sz="2000" dirty="0" err="1"/>
              <a:t>Elkana</a:t>
            </a:r>
            <a:r>
              <a:rPr lang="nl-NL" sz="2000" dirty="0"/>
              <a:t>, een zoon van </a:t>
            </a:r>
            <a:r>
              <a:rPr lang="nl-NL" sz="2000" dirty="0" err="1"/>
              <a:t>Jeroham</a:t>
            </a:r>
            <a:r>
              <a:rPr lang="nl-NL" sz="2000" dirty="0"/>
              <a:t>, de zoon van </a:t>
            </a:r>
            <a:r>
              <a:rPr lang="nl-NL" sz="2000" dirty="0" err="1"/>
              <a:t>Elihu</a:t>
            </a:r>
            <a:r>
              <a:rPr lang="nl-NL" sz="2000" dirty="0"/>
              <a:t>, de zoon van </a:t>
            </a:r>
            <a:r>
              <a:rPr lang="nl-NL" sz="2000" dirty="0" err="1"/>
              <a:t>Tochu</a:t>
            </a:r>
            <a:r>
              <a:rPr lang="nl-NL" sz="2000" dirty="0"/>
              <a:t>, de zoon van </a:t>
            </a:r>
            <a:r>
              <a:rPr lang="nl-NL" sz="2000" dirty="0" err="1"/>
              <a:t>Zuf</a:t>
            </a:r>
            <a:r>
              <a:rPr lang="nl-NL" sz="2000" dirty="0"/>
              <a:t>, een </a:t>
            </a:r>
            <a:r>
              <a:rPr lang="nl-NL" sz="2000" dirty="0" err="1"/>
              <a:t>Efrathiet</a:t>
            </a:r>
            <a:r>
              <a:rPr lang="nl-NL" sz="2000" dirty="0" smtClean="0"/>
              <a:t>.</a:t>
            </a:r>
          </a:p>
          <a:p>
            <a:pPr marL="0" indent="0">
              <a:buNone/>
            </a:pPr>
            <a:r>
              <a:rPr lang="nl-NL" sz="2000" dirty="0" smtClean="0"/>
              <a:t>2 En hij had twee vrouwen. De naam van de ene was Hanna en de naam van de andere </a:t>
            </a:r>
            <a:r>
              <a:rPr lang="nl-NL" sz="2000" dirty="0" err="1" smtClean="0"/>
              <a:t>Peninna</a:t>
            </a:r>
            <a:r>
              <a:rPr lang="nl-NL" sz="2000" dirty="0" smtClean="0"/>
              <a:t>. Nu had </a:t>
            </a:r>
            <a:r>
              <a:rPr lang="nl-NL" sz="2000" dirty="0" err="1" smtClean="0"/>
              <a:t>Peninna</a:t>
            </a:r>
            <a:r>
              <a:rPr lang="nl-NL" sz="2000" dirty="0" smtClean="0"/>
              <a:t> kinderen, maar Hanna had geen kinderen.</a:t>
            </a:r>
          </a:p>
          <a:p>
            <a:pPr marL="0" indent="0">
              <a:buNone/>
            </a:pPr>
            <a:r>
              <a:rPr lang="nl-NL" sz="2000" dirty="0" smtClean="0"/>
              <a:t>3 </a:t>
            </a:r>
            <a:r>
              <a:rPr lang="nl-NL" sz="2000" dirty="0"/>
              <a:t>Deze man ging van jaar tot jaar zijn stad uit om zich in Silo voor de HEERE van de legermachten neer te buigen en offers te brengen. Daar waren de twee zonen van Eli, </a:t>
            </a:r>
            <a:r>
              <a:rPr lang="nl-NL" sz="2000" dirty="0" err="1"/>
              <a:t>Hofni</a:t>
            </a:r>
            <a:r>
              <a:rPr lang="nl-NL" sz="2000" dirty="0"/>
              <a:t> en </a:t>
            </a:r>
            <a:r>
              <a:rPr lang="nl-NL" sz="2000" dirty="0" err="1"/>
              <a:t>Pinehas</a:t>
            </a:r>
            <a:r>
              <a:rPr lang="nl-NL" sz="2000" dirty="0"/>
              <a:t>, priesters van de HEERE</a:t>
            </a:r>
            <a:r>
              <a:rPr lang="nl-NL" sz="2000" dirty="0" smtClean="0"/>
              <a:t>.</a:t>
            </a:r>
          </a:p>
          <a:p>
            <a:pPr marL="0" indent="0">
              <a:buNone/>
            </a:pPr>
            <a:r>
              <a:rPr lang="nl-NL" sz="2000" dirty="0" smtClean="0"/>
              <a:t>4 </a:t>
            </a:r>
            <a:r>
              <a:rPr lang="nl-NL" sz="2000" dirty="0"/>
              <a:t>Wanneer de dag kwam dat </a:t>
            </a:r>
            <a:r>
              <a:rPr lang="nl-NL" sz="2000" dirty="0" err="1"/>
              <a:t>Elkana</a:t>
            </a:r>
            <a:r>
              <a:rPr lang="nl-NL" sz="2000" dirty="0"/>
              <a:t> een offer bracht, gaf hij delen van het vlees aan </a:t>
            </a:r>
            <a:r>
              <a:rPr lang="nl-NL" sz="2000" dirty="0" err="1"/>
              <a:t>Peninna</a:t>
            </a:r>
            <a:r>
              <a:rPr lang="nl-NL" sz="2000" dirty="0"/>
              <a:t>, zijn vrouw, en aan al haar zonen en haar dochters</a:t>
            </a:r>
            <a:r>
              <a:rPr lang="nl-NL" sz="2000" dirty="0" smtClean="0"/>
              <a:t>.</a:t>
            </a:r>
          </a:p>
          <a:p>
            <a:pPr marL="0" indent="0">
              <a:buNone/>
            </a:pPr>
            <a:r>
              <a:rPr lang="nl-NL" sz="2000" dirty="0"/>
              <a:t>5 Maar aan Hanna gaf hij een speciaal deel, want hij had Hanna lief; maar de HEERE had haar baarmoeder toegesloten.</a:t>
            </a:r>
          </a:p>
          <a:p>
            <a:pPr marL="0" indent="0">
              <a:buNone/>
            </a:pPr>
            <a:endParaRPr lang="nl-NL" sz="2000" dirty="0" smtClean="0"/>
          </a:p>
        </p:txBody>
      </p:sp>
    </p:spTree>
    <p:extLst>
      <p:ext uri="{BB962C8B-B14F-4D97-AF65-F5344CB8AC3E}">
        <p14:creationId xmlns:p14="http://schemas.microsoft.com/office/powerpoint/2010/main" val="890050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8650" y="365126"/>
            <a:ext cx="7886700" cy="948519"/>
          </a:xfrm>
        </p:spPr>
        <p:txBody>
          <a:bodyPr/>
          <a:lstStyle/>
          <a:p>
            <a:r>
              <a:rPr lang="nl-NL" dirty="0"/>
              <a:t>Zullen we ruilen?</a:t>
            </a:r>
          </a:p>
        </p:txBody>
      </p:sp>
      <p:sp>
        <p:nvSpPr>
          <p:cNvPr id="3" name="Tijdelijke aanduiding voor inhoud 2"/>
          <p:cNvSpPr>
            <a:spLocks noGrp="1"/>
          </p:cNvSpPr>
          <p:nvPr>
            <p:ph idx="1"/>
          </p:nvPr>
        </p:nvSpPr>
        <p:spPr>
          <a:xfrm>
            <a:off x="628650" y="1416676"/>
            <a:ext cx="7886700" cy="4760287"/>
          </a:xfrm>
        </p:spPr>
        <p:txBody>
          <a:bodyPr>
            <a:noAutofit/>
          </a:bodyPr>
          <a:lstStyle/>
          <a:p>
            <a:pPr marL="0" indent="0">
              <a:buNone/>
            </a:pPr>
            <a:r>
              <a:rPr lang="nl-NL" sz="2000" dirty="0" smtClean="0"/>
              <a:t>6 Haar tegenpartij treiterde haar telkens weer om haar kwaad te maken, omdat de HEERE haar baarmoeder toegesloten had.</a:t>
            </a:r>
          </a:p>
          <a:p>
            <a:pPr marL="0" indent="0">
              <a:buNone/>
            </a:pPr>
            <a:r>
              <a:rPr lang="nl-NL" sz="2000" dirty="0" smtClean="0"/>
              <a:t>7 En zo ging het jaar op jaar. Zo dikwijls als zij naar het huis van de HEERE ging, treiterde zij haar zo; dan huilde zij en at niet.</a:t>
            </a:r>
          </a:p>
          <a:p>
            <a:pPr marL="0" indent="0">
              <a:buNone/>
            </a:pPr>
            <a:r>
              <a:rPr lang="nl-NL" sz="2000" dirty="0" smtClean="0"/>
              <a:t>8 </a:t>
            </a:r>
            <a:r>
              <a:rPr lang="nl-NL" sz="2000" dirty="0" err="1" smtClean="0"/>
              <a:t>Elkana</a:t>
            </a:r>
            <a:r>
              <a:rPr lang="nl-NL" sz="2000" dirty="0" smtClean="0"/>
              <a:t>, haar man, zei dan tegen haar: Hanna, waarom huil je, waarom eet je niet, en waarom is je hart verdrietig? Ben ik je niet meer waard dan tien zonen?</a:t>
            </a:r>
          </a:p>
          <a:p>
            <a:pPr marL="0" indent="0">
              <a:buNone/>
            </a:pPr>
            <a:r>
              <a:rPr lang="nl-NL" sz="2000" dirty="0" smtClean="0"/>
              <a:t>9 Toen stond Hanna op, nadat men in Silo gegeten en gedronken had. Nu zat Eli, de priester, op een stoel bij een deurpost van de tempel van de HEERE.</a:t>
            </a:r>
          </a:p>
          <a:p>
            <a:pPr marL="0" indent="0">
              <a:buNone/>
            </a:pPr>
            <a:r>
              <a:rPr lang="nl-NL" sz="2000" dirty="0" smtClean="0"/>
              <a:t>10 Bitter van gemoed bad zij tot de HEERE en zij huilde erg.</a:t>
            </a:r>
          </a:p>
          <a:p>
            <a:pPr marL="0" indent="0">
              <a:buNone/>
            </a:pPr>
            <a:endParaRPr lang="nl-NL" sz="2000" dirty="0"/>
          </a:p>
        </p:txBody>
      </p:sp>
    </p:spTree>
    <p:extLst>
      <p:ext uri="{BB962C8B-B14F-4D97-AF65-F5344CB8AC3E}">
        <p14:creationId xmlns:p14="http://schemas.microsoft.com/office/powerpoint/2010/main" val="1866595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8650" y="365126"/>
            <a:ext cx="7886700" cy="948519"/>
          </a:xfrm>
        </p:spPr>
        <p:txBody>
          <a:bodyPr/>
          <a:lstStyle/>
          <a:p>
            <a:r>
              <a:rPr lang="nl-NL" dirty="0" smtClean="0"/>
              <a:t>Zullen we ruilen?</a:t>
            </a:r>
            <a:endParaRPr lang="nl-NL" dirty="0"/>
          </a:p>
        </p:txBody>
      </p:sp>
      <p:sp>
        <p:nvSpPr>
          <p:cNvPr id="3" name="Tijdelijke aanduiding voor inhoud 2"/>
          <p:cNvSpPr>
            <a:spLocks noGrp="1"/>
          </p:cNvSpPr>
          <p:nvPr>
            <p:ph idx="1"/>
          </p:nvPr>
        </p:nvSpPr>
        <p:spPr>
          <a:xfrm>
            <a:off x="628650" y="1416676"/>
            <a:ext cx="7886700" cy="4760287"/>
          </a:xfrm>
        </p:spPr>
        <p:txBody>
          <a:bodyPr>
            <a:noAutofit/>
          </a:bodyPr>
          <a:lstStyle/>
          <a:p>
            <a:pPr marL="0" indent="0">
              <a:buNone/>
            </a:pPr>
            <a:r>
              <a:rPr lang="nl-NL" sz="2000" dirty="0"/>
              <a:t>11 Zij legde een gelofte af; zij zei: HEERE van de legermachten, wanneer U werkelijk de ellende van Uw dienares aanziet, aan mij denkt en Uw dienares niet vergeet, maar aan Uw dienares een mannelijke nakomeling geeft, dan zal ik die voor al de dagen van zijn leven aan de HEERE geven, en er zal geen scheermes op zijn hoofd komen.</a:t>
            </a:r>
          </a:p>
          <a:p>
            <a:pPr marL="0" indent="0">
              <a:buNone/>
            </a:pPr>
            <a:r>
              <a:rPr lang="nl-NL" sz="2000" dirty="0" smtClean="0"/>
              <a:t>12 </a:t>
            </a:r>
            <a:r>
              <a:rPr lang="nl-NL" sz="2000" dirty="0"/>
              <a:t>En het gebeurde, toen zij lang bleef bidden voor het aangezicht van de HEERE, dat Eli op haar mond lette</a:t>
            </a:r>
            <a:r>
              <a:rPr lang="nl-NL" sz="2000" dirty="0" smtClean="0"/>
              <a:t>.</a:t>
            </a:r>
          </a:p>
          <a:p>
            <a:pPr marL="0" indent="0">
              <a:buNone/>
            </a:pPr>
            <a:r>
              <a:rPr lang="nl-NL" sz="2000" dirty="0" smtClean="0"/>
              <a:t>13 </a:t>
            </a:r>
            <a:r>
              <a:rPr lang="nl-NL" sz="2000" dirty="0"/>
              <a:t>Want Hanna sprak in haar hart; alleen haar lippen bewogen, maar haar stem werd niet gehoord. Daarom hield Eli haar voor dronken</a:t>
            </a:r>
            <a:r>
              <a:rPr lang="nl-NL" sz="2000" dirty="0" smtClean="0"/>
              <a:t>.</a:t>
            </a:r>
          </a:p>
          <a:p>
            <a:pPr marL="0" indent="0">
              <a:buNone/>
            </a:pPr>
            <a:r>
              <a:rPr lang="nl-NL" sz="2000" dirty="0"/>
              <a:t>14 En Eli zei tegen haar: Hoelang zult u zich nog dronken gedragen? Ontdoe u van uw wijn.</a:t>
            </a:r>
          </a:p>
          <a:p>
            <a:pPr marL="0" indent="0">
              <a:buNone/>
            </a:pPr>
            <a:r>
              <a:rPr lang="nl-NL" sz="2000" dirty="0"/>
              <a:t>15 Maar Hanna antwoordde en zei: Nee, mijn heer, ik ben een diepbedroefde vrouw; ik heb geen wijn of sterkedrank gedronken, maar ik heb mijn ziel uitgestort voor het aangezicht van de HEERE.</a:t>
            </a:r>
          </a:p>
          <a:p>
            <a:pPr marL="0" indent="0">
              <a:buNone/>
            </a:pPr>
            <a:endParaRPr lang="nl-NL" sz="2000" dirty="0" smtClean="0"/>
          </a:p>
        </p:txBody>
      </p:sp>
    </p:spTree>
    <p:extLst>
      <p:ext uri="{BB962C8B-B14F-4D97-AF65-F5344CB8AC3E}">
        <p14:creationId xmlns:p14="http://schemas.microsoft.com/office/powerpoint/2010/main" val="1866595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8650" y="365126"/>
            <a:ext cx="7886700" cy="948519"/>
          </a:xfrm>
        </p:spPr>
        <p:txBody>
          <a:bodyPr/>
          <a:lstStyle/>
          <a:p>
            <a:r>
              <a:rPr lang="nl-NL" dirty="0" smtClean="0"/>
              <a:t>Zullen we ruilen?</a:t>
            </a:r>
            <a:endParaRPr lang="nl-NL" dirty="0"/>
          </a:p>
        </p:txBody>
      </p:sp>
      <p:sp>
        <p:nvSpPr>
          <p:cNvPr id="3" name="Tijdelijke aanduiding voor inhoud 2"/>
          <p:cNvSpPr>
            <a:spLocks noGrp="1"/>
          </p:cNvSpPr>
          <p:nvPr>
            <p:ph idx="1"/>
          </p:nvPr>
        </p:nvSpPr>
        <p:spPr>
          <a:xfrm>
            <a:off x="628650" y="1416676"/>
            <a:ext cx="7886700" cy="4760287"/>
          </a:xfrm>
        </p:spPr>
        <p:txBody>
          <a:bodyPr>
            <a:noAutofit/>
          </a:bodyPr>
          <a:lstStyle/>
          <a:p>
            <a:pPr marL="0" indent="0">
              <a:buNone/>
            </a:pPr>
            <a:r>
              <a:rPr lang="nl-NL" sz="2000" dirty="0" smtClean="0"/>
              <a:t>16 </a:t>
            </a:r>
            <a:r>
              <a:rPr lang="nl-NL" sz="2000" dirty="0"/>
              <a:t>Houd uw dienares toch niet voor een verdorven vrouw, want vanwege de veelheid van mijn gedachten en mijn verdriet heb ik tot nu toe gesproken</a:t>
            </a:r>
            <a:r>
              <a:rPr lang="nl-NL" sz="2000" dirty="0" smtClean="0"/>
              <a:t>.</a:t>
            </a:r>
          </a:p>
          <a:p>
            <a:pPr marL="0" indent="0">
              <a:buNone/>
            </a:pPr>
            <a:r>
              <a:rPr lang="nl-NL" sz="2000" dirty="0" smtClean="0"/>
              <a:t>17 </a:t>
            </a:r>
            <a:r>
              <a:rPr lang="nl-NL" sz="2000" dirty="0"/>
              <a:t>Toen antwoordde Eli en zei</a:t>
            </a:r>
            <a:r>
              <a:rPr lang="nl-NL" sz="2000" dirty="0" smtClean="0"/>
              <a:t>: Ga </a:t>
            </a:r>
            <a:r>
              <a:rPr lang="nl-NL" sz="2000" dirty="0"/>
              <a:t>in vrede, en de God van Israël zal u geven wat u van Hem gebeden hebt</a:t>
            </a:r>
            <a:r>
              <a:rPr lang="nl-NL" sz="2000" dirty="0" smtClean="0"/>
              <a:t>.</a:t>
            </a:r>
          </a:p>
          <a:p>
            <a:pPr marL="0" indent="0">
              <a:buNone/>
            </a:pPr>
            <a:r>
              <a:rPr lang="nl-NL" sz="2000" dirty="0" smtClean="0"/>
              <a:t>18 </a:t>
            </a:r>
            <a:r>
              <a:rPr lang="nl-NL" sz="2000" dirty="0"/>
              <a:t>Zij zei</a:t>
            </a:r>
            <a:r>
              <a:rPr lang="nl-NL" sz="2000" dirty="0" smtClean="0"/>
              <a:t>: Laat </a:t>
            </a:r>
            <a:r>
              <a:rPr lang="nl-NL" sz="2000" dirty="0"/>
              <a:t>uw dienares genade vinden in uw ogen. Vervolgens ging de vrouw haars weegs. Zij at weer en haar gezicht stond bij haar niet meer als voorheen</a:t>
            </a:r>
            <a:r>
              <a:rPr lang="nl-NL" sz="2000" dirty="0" smtClean="0"/>
              <a:t>.</a:t>
            </a:r>
          </a:p>
          <a:p>
            <a:pPr marL="0" indent="0">
              <a:buNone/>
            </a:pPr>
            <a:r>
              <a:rPr lang="nl-NL" sz="2000" dirty="0" smtClean="0"/>
              <a:t>19 </a:t>
            </a:r>
            <a:r>
              <a:rPr lang="nl-NL" sz="2000" dirty="0"/>
              <a:t>Zij stonden 's morgens vroeg op, bogen zich neer voor het aangezicht van de HEERE, keerden terug en kwamen aan bij hun huis in </a:t>
            </a:r>
            <a:r>
              <a:rPr lang="nl-NL" sz="2000" dirty="0" err="1"/>
              <a:t>Rama</a:t>
            </a:r>
            <a:r>
              <a:rPr lang="nl-NL" sz="2000" dirty="0"/>
              <a:t>. </a:t>
            </a:r>
            <a:r>
              <a:rPr lang="nl-NL" sz="2000" dirty="0" err="1"/>
              <a:t>Elkana</a:t>
            </a:r>
            <a:r>
              <a:rPr lang="nl-NL" sz="2000" dirty="0"/>
              <a:t> had gemeenschap met zijn vrouw Hanna, en de HEERE dacht aan haar.</a:t>
            </a:r>
          </a:p>
        </p:txBody>
      </p:sp>
    </p:spTree>
    <p:extLst>
      <p:ext uri="{BB962C8B-B14F-4D97-AF65-F5344CB8AC3E}">
        <p14:creationId xmlns:p14="http://schemas.microsoft.com/office/powerpoint/2010/main" val="1866595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8650" y="365126"/>
            <a:ext cx="7886700" cy="948519"/>
          </a:xfrm>
        </p:spPr>
        <p:txBody>
          <a:bodyPr/>
          <a:lstStyle/>
          <a:p>
            <a:r>
              <a:rPr lang="nl-NL" dirty="0" smtClean="0"/>
              <a:t>Zullen we ruilen?</a:t>
            </a:r>
            <a:endParaRPr lang="nl-NL" dirty="0"/>
          </a:p>
        </p:txBody>
      </p:sp>
      <p:sp>
        <p:nvSpPr>
          <p:cNvPr id="3" name="Tijdelijke aanduiding voor inhoud 2"/>
          <p:cNvSpPr>
            <a:spLocks noGrp="1"/>
          </p:cNvSpPr>
          <p:nvPr>
            <p:ph idx="1"/>
          </p:nvPr>
        </p:nvSpPr>
        <p:spPr>
          <a:xfrm>
            <a:off x="628650" y="1416676"/>
            <a:ext cx="7886700" cy="4760287"/>
          </a:xfrm>
        </p:spPr>
        <p:txBody>
          <a:bodyPr>
            <a:noAutofit/>
          </a:bodyPr>
          <a:lstStyle/>
          <a:p>
            <a:pPr marL="0" indent="0">
              <a:buNone/>
            </a:pPr>
            <a:r>
              <a:rPr lang="nl-NL" sz="2000" dirty="0" smtClean="0"/>
              <a:t>20 </a:t>
            </a:r>
            <a:r>
              <a:rPr lang="nl-NL" sz="2000" dirty="0"/>
              <a:t>Het gebeurde na verloop van dagen dat Hanna zwanger werd. Zij baarde een zoon en gaf hem de naam Samuel, want, zei ze, ik heb hem van de HEERE gebeden</a:t>
            </a:r>
            <a:r>
              <a:rPr lang="nl-NL" sz="2000" dirty="0" smtClean="0"/>
              <a:t>.</a:t>
            </a:r>
          </a:p>
          <a:p>
            <a:pPr marL="0" indent="0">
              <a:buNone/>
            </a:pPr>
            <a:r>
              <a:rPr lang="nl-NL" sz="2000" dirty="0" smtClean="0"/>
              <a:t>21 </a:t>
            </a:r>
            <a:r>
              <a:rPr lang="nl-NL" sz="2000" dirty="0"/>
              <a:t>Die man </a:t>
            </a:r>
            <a:r>
              <a:rPr lang="nl-NL" sz="2000" dirty="0" err="1"/>
              <a:t>Elkana</a:t>
            </a:r>
            <a:r>
              <a:rPr lang="nl-NL" sz="2000" dirty="0"/>
              <a:t> ging met zijn hele gezin op weg om de HEERE het jaarlijkse offer en ook zijn gelofte offer te brengen</a:t>
            </a:r>
            <a:r>
              <a:rPr lang="nl-NL" sz="2000" dirty="0" smtClean="0"/>
              <a:t>.</a:t>
            </a:r>
          </a:p>
          <a:p>
            <a:pPr marL="0" indent="0">
              <a:buNone/>
            </a:pPr>
            <a:r>
              <a:rPr lang="nl-NL" sz="2000" dirty="0"/>
              <a:t>22 Hanna ging echter niet mee maar zei tegen haar man: Als de jongen van de borst af is, zal ik hem brengen, zodat hij voor het aangezicht van de HEERE verschijnt en daar voor eeuwig blijft</a:t>
            </a:r>
            <a:r>
              <a:rPr lang="nl-NL" sz="2000" dirty="0" smtClean="0"/>
              <a:t>.</a:t>
            </a:r>
          </a:p>
          <a:p>
            <a:pPr marL="0" indent="0">
              <a:buNone/>
            </a:pPr>
            <a:r>
              <a:rPr lang="nl-NL" sz="2000" dirty="0"/>
              <a:t>23 En </a:t>
            </a:r>
            <a:r>
              <a:rPr lang="nl-NL" sz="2000" dirty="0" err="1"/>
              <a:t>Elkana</a:t>
            </a:r>
            <a:r>
              <a:rPr lang="nl-NL" sz="2000" dirty="0"/>
              <a:t>, haar man, zei tegen haar: Doe wat goed is in jouw ogen; blijf hier totdat hij van de borst af is; moge de HEERE Zijn woord gestand doen. Zo bleef de vrouw thuis en zoogde haar zoon, totdat hij van de borst af was.</a:t>
            </a:r>
          </a:p>
          <a:p>
            <a:pPr marL="0" indent="0">
              <a:buNone/>
            </a:pPr>
            <a:endParaRPr lang="nl-NL" sz="2000" dirty="0"/>
          </a:p>
          <a:p>
            <a:pPr marL="0" indent="0">
              <a:buNone/>
            </a:pPr>
            <a:endParaRPr lang="nl-NL" sz="2000" dirty="0" smtClean="0"/>
          </a:p>
        </p:txBody>
      </p:sp>
    </p:spTree>
    <p:extLst>
      <p:ext uri="{BB962C8B-B14F-4D97-AF65-F5344CB8AC3E}">
        <p14:creationId xmlns:p14="http://schemas.microsoft.com/office/powerpoint/2010/main" val="1320931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8650" y="365126"/>
            <a:ext cx="7886700" cy="948519"/>
          </a:xfrm>
        </p:spPr>
        <p:txBody>
          <a:bodyPr/>
          <a:lstStyle/>
          <a:p>
            <a:r>
              <a:rPr lang="nl-NL" dirty="0" smtClean="0"/>
              <a:t>Zullen we ruilen?</a:t>
            </a:r>
            <a:endParaRPr lang="nl-NL" dirty="0"/>
          </a:p>
        </p:txBody>
      </p:sp>
      <p:sp>
        <p:nvSpPr>
          <p:cNvPr id="3" name="Tijdelijke aanduiding voor inhoud 2"/>
          <p:cNvSpPr>
            <a:spLocks noGrp="1"/>
          </p:cNvSpPr>
          <p:nvPr>
            <p:ph idx="1"/>
          </p:nvPr>
        </p:nvSpPr>
        <p:spPr>
          <a:xfrm>
            <a:off x="628650" y="1416676"/>
            <a:ext cx="7886700" cy="4760287"/>
          </a:xfrm>
        </p:spPr>
        <p:txBody>
          <a:bodyPr>
            <a:noAutofit/>
          </a:bodyPr>
          <a:lstStyle/>
          <a:p>
            <a:pPr marL="0" indent="0">
              <a:buNone/>
            </a:pPr>
            <a:r>
              <a:rPr lang="nl-NL" sz="2000" dirty="0" smtClean="0"/>
              <a:t>24 Daarna, toen hij van de borst af was, nam zij hem met zich mee, met een driejarige jonge stier, een </a:t>
            </a:r>
            <a:r>
              <a:rPr lang="nl-NL" sz="2000" dirty="0" err="1" smtClean="0"/>
              <a:t>efa</a:t>
            </a:r>
            <a:r>
              <a:rPr lang="nl-NL" sz="2000" dirty="0" smtClean="0"/>
              <a:t> meel en een kruik wijn. Zij bracht hem in het huis van de HEERE in Silo, toen de jongen nog heel jong was.</a:t>
            </a:r>
          </a:p>
          <a:p>
            <a:pPr marL="0" indent="0">
              <a:buNone/>
            </a:pPr>
            <a:r>
              <a:rPr lang="nl-NL" sz="2000" dirty="0" smtClean="0"/>
              <a:t>25 Zij slachtten de stier en brachten de jongen bij Eli.</a:t>
            </a:r>
          </a:p>
          <a:p>
            <a:pPr marL="0" indent="0">
              <a:buNone/>
            </a:pPr>
            <a:r>
              <a:rPr lang="nl-NL" sz="2000" dirty="0" smtClean="0"/>
              <a:t>26 En zij zei: Och, mijn heer, zo waar u zelf leeft, mijn heer, ik ben die vrouw die hier bij u stond om tot de HEERE te bidden.</a:t>
            </a:r>
          </a:p>
          <a:p>
            <a:pPr marL="0" indent="0">
              <a:buNone/>
            </a:pPr>
            <a:r>
              <a:rPr lang="nl-NL" sz="2000" dirty="0" smtClean="0"/>
              <a:t>27 Ik bad om deze jongen, en de HEERE heeft mij gegeven wat ik van Hem gebeden heb.</a:t>
            </a:r>
          </a:p>
          <a:p>
            <a:pPr marL="0" indent="0">
              <a:buNone/>
            </a:pPr>
            <a:r>
              <a:rPr lang="nl-NL" sz="2000" dirty="0" smtClean="0"/>
              <a:t>28 Daarom heb ik hem ook voor al de dagen dat hij op aarde is, aan de HEERE overgegeven; hij is van de HEERE gebeden. En hij boog zich daar voor de HEERE neer.</a:t>
            </a:r>
            <a:endParaRPr lang="nl-NL" sz="2000" dirty="0"/>
          </a:p>
        </p:txBody>
      </p:sp>
    </p:spTree>
    <p:extLst>
      <p:ext uri="{BB962C8B-B14F-4D97-AF65-F5344CB8AC3E}">
        <p14:creationId xmlns:p14="http://schemas.microsoft.com/office/powerpoint/2010/main" val="1320931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8650" y="365126"/>
            <a:ext cx="7886700" cy="948519"/>
          </a:xfrm>
        </p:spPr>
        <p:txBody>
          <a:bodyPr/>
          <a:lstStyle/>
          <a:p>
            <a:r>
              <a:rPr lang="nl-NL" dirty="0" smtClean="0"/>
              <a:t>Zullen we ruilen?</a:t>
            </a:r>
            <a:endParaRPr lang="nl-NL" dirty="0"/>
          </a:p>
        </p:txBody>
      </p:sp>
      <p:sp>
        <p:nvSpPr>
          <p:cNvPr id="3" name="Tijdelijke aanduiding voor inhoud 2"/>
          <p:cNvSpPr>
            <a:spLocks noGrp="1"/>
          </p:cNvSpPr>
          <p:nvPr>
            <p:ph idx="1"/>
          </p:nvPr>
        </p:nvSpPr>
        <p:spPr>
          <a:xfrm>
            <a:off x="628650" y="1416676"/>
            <a:ext cx="7886700" cy="4760287"/>
          </a:xfrm>
        </p:spPr>
        <p:txBody>
          <a:bodyPr>
            <a:noAutofit/>
          </a:bodyPr>
          <a:lstStyle/>
          <a:p>
            <a:pPr marL="0" indent="0">
              <a:buNone/>
            </a:pPr>
            <a:r>
              <a:rPr lang="nl-NL" sz="2000" dirty="0" smtClean="0"/>
              <a:t>1 Samuel 2:1-11</a:t>
            </a:r>
          </a:p>
          <a:p>
            <a:pPr marL="0" indent="0">
              <a:buNone/>
            </a:pPr>
            <a:r>
              <a:rPr lang="nl-NL" sz="2000" dirty="0" smtClean="0"/>
              <a:t>1 En </a:t>
            </a:r>
            <a:r>
              <a:rPr lang="nl-NL" sz="2000" dirty="0"/>
              <a:t>de jonge Samuel diende de HEERE onder toezicht van Eli. Het woord van de HEERE was schaars in die dagen; er was geen visioen dat in de openbaarheid kwam</a:t>
            </a:r>
            <a:r>
              <a:rPr lang="nl-NL" sz="2000" dirty="0" smtClean="0"/>
              <a:t>.</a:t>
            </a:r>
          </a:p>
          <a:p>
            <a:pPr marL="0" indent="0">
              <a:buNone/>
            </a:pPr>
            <a:r>
              <a:rPr lang="nl-NL" sz="2000" dirty="0" smtClean="0"/>
              <a:t>2 </a:t>
            </a:r>
            <a:r>
              <a:rPr lang="nl-NL" sz="2000" dirty="0"/>
              <a:t>Het gebeurde op zekere dag, toen Eli op zijn slaap plaats lag – zijn ogen begonnen zwak te worden, zodat hij niet meer kon zien </a:t>
            </a:r>
            <a:r>
              <a:rPr lang="nl-NL" sz="2000" dirty="0" smtClean="0"/>
              <a:t>– </a:t>
            </a:r>
          </a:p>
          <a:p>
            <a:pPr marL="0" indent="0">
              <a:buNone/>
            </a:pPr>
            <a:r>
              <a:rPr lang="nl-NL" sz="2000" dirty="0" smtClean="0"/>
              <a:t>3 </a:t>
            </a:r>
            <a:r>
              <a:rPr lang="nl-NL" sz="2000" dirty="0"/>
              <a:t>en toen ook Samuel zich te slapen gelegd had, voordat de lamp van God gedoofd werd in de tempel van de HEERE, waar de ark van God was</a:t>
            </a:r>
            <a:r>
              <a:rPr lang="nl-NL" sz="2000" dirty="0" smtClean="0"/>
              <a:t>, </a:t>
            </a:r>
          </a:p>
          <a:p>
            <a:pPr marL="0" indent="0">
              <a:buNone/>
            </a:pPr>
            <a:r>
              <a:rPr lang="nl-NL" sz="2000" dirty="0"/>
              <a:t>4 dat de HEERE Samuel riep. En hij zei: Zie, hier ben ik.</a:t>
            </a:r>
          </a:p>
          <a:p>
            <a:pPr marL="0" indent="0">
              <a:buNone/>
            </a:pPr>
            <a:r>
              <a:rPr lang="nl-NL" sz="2000" dirty="0"/>
              <a:t>5 Hij snelde naar Eli en zei: Zie, hier ben ik, want u hebt mij geroepen. Maar die zei: Ik heb niet geroepen, ga terug en ga weer liggen. En hij ging weg en ging weer liggen.</a:t>
            </a:r>
          </a:p>
          <a:p>
            <a:pPr marL="0" indent="0">
              <a:buNone/>
            </a:pPr>
            <a:endParaRPr lang="nl-NL" sz="2000" dirty="0" smtClean="0"/>
          </a:p>
        </p:txBody>
      </p:sp>
    </p:spTree>
    <p:extLst>
      <p:ext uri="{BB962C8B-B14F-4D97-AF65-F5344CB8AC3E}">
        <p14:creationId xmlns:p14="http://schemas.microsoft.com/office/powerpoint/2010/main" val="6193179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8650" y="365126"/>
            <a:ext cx="7886700" cy="948519"/>
          </a:xfrm>
        </p:spPr>
        <p:txBody>
          <a:bodyPr/>
          <a:lstStyle/>
          <a:p>
            <a:r>
              <a:rPr lang="nl-NL" dirty="0" smtClean="0"/>
              <a:t>Zullen we ruilen?</a:t>
            </a:r>
            <a:endParaRPr lang="nl-NL" dirty="0"/>
          </a:p>
        </p:txBody>
      </p:sp>
      <p:sp>
        <p:nvSpPr>
          <p:cNvPr id="3" name="Tijdelijke aanduiding voor inhoud 2"/>
          <p:cNvSpPr>
            <a:spLocks noGrp="1"/>
          </p:cNvSpPr>
          <p:nvPr>
            <p:ph idx="1"/>
          </p:nvPr>
        </p:nvSpPr>
        <p:spPr>
          <a:xfrm>
            <a:off x="628650" y="1416676"/>
            <a:ext cx="7886700" cy="4760287"/>
          </a:xfrm>
        </p:spPr>
        <p:txBody>
          <a:bodyPr>
            <a:noAutofit/>
          </a:bodyPr>
          <a:lstStyle/>
          <a:p>
            <a:pPr marL="0" indent="0">
              <a:buNone/>
            </a:pPr>
            <a:r>
              <a:rPr lang="nl-NL" sz="2000" dirty="0" smtClean="0"/>
              <a:t>6 </a:t>
            </a:r>
            <a:r>
              <a:rPr lang="nl-NL" sz="2000" dirty="0"/>
              <a:t>Toen riep de HEERE Samuel opnieuw; Samuel stond op, ging naar Eli en </a:t>
            </a:r>
            <a:r>
              <a:rPr lang="nl-NL" sz="2000" dirty="0" smtClean="0"/>
              <a:t>zei: Zie, </a:t>
            </a:r>
            <a:r>
              <a:rPr lang="nl-NL" sz="2000" dirty="0"/>
              <a:t>hier ben ik, want u hebt mij geroepen. Hij zei echter</a:t>
            </a:r>
            <a:r>
              <a:rPr lang="nl-NL" sz="2000" dirty="0" smtClean="0"/>
              <a:t>: Ik </a:t>
            </a:r>
            <a:r>
              <a:rPr lang="nl-NL" sz="2000" dirty="0"/>
              <a:t>heb niet geroepen, mijn zoon; ga terug en ga weer liggen</a:t>
            </a:r>
            <a:r>
              <a:rPr lang="nl-NL" sz="2000" dirty="0" smtClean="0"/>
              <a:t>.</a:t>
            </a:r>
          </a:p>
          <a:p>
            <a:pPr marL="0" indent="0">
              <a:buNone/>
            </a:pPr>
            <a:r>
              <a:rPr lang="nl-NL" sz="2000" dirty="0" smtClean="0"/>
              <a:t>7 </a:t>
            </a:r>
            <a:r>
              <a:rPr lang="nl-NL" sz="2000" dirty="0"/>
              <a:t>Nu kende Samuel de HEERE nog niet; het woord van de HEERE was nog niet aan hem geopenbaard</a:t>
            </a:r>
            <a:r>
              <a:rPr lang="nl-NL" sz="2000" dirty="0" smtClean="0"/>
              <a:t>.</a:t>
            </a:r>
          </a:p>
          <a:p>
            <a:pPr marL="0" indent="0">
              <a:buNone/>
            </a:pPr>
            <a:r>
              <a:rPr lang="nl-NL" sz="2000" dirty="0" smtClean="0"/>
              <a:t>8 </a:t>
            </a:r>
            <a:r>
              <a:rPr lang="nl-NL" sz="2000" dirty="0"/>
              <a:t>Toen riep de HEERE Samuel opnieuw, voor de derde keer, en hij stond op, ging naar Eli en zei</a:t>
            </a:r>
            <a:r>
              <a:rPr lang="nl-NL" sz="2000" dirty="0" smtClean="0"/>
              <a:t>: Zie</a:t>
            </a:r>
            <a:r>
              <a:rPr lang="nl-NL" sz="2000" dirty="0"/>
              <a:t>, hier ben ik, want u hebt mij geroepen. Toen begreep Eli dat de HEERE de jongen riep</a:t>
            </a:r>
            <a:r>
              <a:rPr lang="nl-NL" sz="2000" dirty="0" smtClean="0"/>
              <a:t>.</a:t>
            </a:r>
          </a:p>
          <a:p>
            <a:pPr marL="0" indent="0">
              <a:buNone/>
            </a:pPr>
            <a:r>
              <a:rPr lang="nl-NL" sz="2000" dirty="0" smtClean="0"/>
              <a:t>9 </a:t>
            </a:r>
            <a:r>
              <a:rPr lang="nl-NL" sz="2000" dirty="0"/>
              <a:t>Daarom zei Eli tegen Samuel</a:t>
            </a:r>
            <a:r>
              <a:rPr lang="nl-NL" sz="2000" dirty="0" smtClean="0"/>
              <a:t>: Ga </a:t>
            </a:r>
            <a:r>
              <a:rPr lang="nl-NL" sz="2000" dirty="0"/>
              <a:t>weer terug en ga liggen. Wanneer het gebeurt dat Hij je roept, moet je zeggen</a:t>
            </a:r>
            <a:r>
              <a:rPr lang="nl-NL" sz="2000" dirty="0" smtClean="0"/>
              <a:t>: Spreek</a:t>
            </a:r>
            <a:r>
              <a:rPr lang="nl-NL" sz="2000" dirty="0"/>
              <a:t>, HEERE, want Uw dienaar luistert. Toen ging Samuel weer terug en ging op zijn slaap plaats liggen</a:t>
            </a:r>
            <a:r>
              <a:rPr lang="nl-NL" sz="2000" dirty="0" smtClean="0"/>
              <a:t>.</a:t>
            </a:r>
          </a:p>
          <a:p>
            <a:pPr marL="0" indent="0">
              <a:buNone/>
            </a:pPr>
            <a:r>
              <a:rPr lang="nl-NL" sz="2000" dirty="0" smtClean="0"/>
              <a:t>10 </a:t>
            </a:r>
            <a:r>
              <a:rPr lang="nl-NL" sz="2000" dirty="0"/>
              <a:t>Toen kwam de HEERE en bleef daar staan; en Hij riep zoals de andere keren: Samuel, Samuel! En Samuel zei</a:t>
            </a:r>
            <a:r>
              <a:rPr lang="nl-NL" sz="2000" dirty="0" smtClean="0"/>
              <a:t>: Spreek</a:t>
            </a:r>
            <a:r>
              <a:rPr lang="nl-NL" sz="2000" dirty="0"/>
              <a:t>, want Uw dienaar luistert</a:t>
            </a:r>
            <a:r>
              <a:rPr lang="nl-NL" sz="2000" dirty="0" smtClean="0"/>
              <a:t>.</a:t>
            </a:r>
          </a:p>
          <a:p>
            <a:pPr marL="0" indent="0">
              <a:buNone/>
            </a:pPr>
            <a:r>
              <a:rPr lang="nl-NL" sz="2000" dirty="0" smtClean="0"/>
              <a:t>11 </a:t>
            </a:r>
            <a:r>
              <a:rPr lang="nl-NL" sz="2000" dirty="0"/>
              <a:t>De HEERE zei tegen Samuel</a:t>
            </a:r>
            <a:r>
              <a:rPr lang="nl-NL" sz="2000" dirty="0" smtClean="0"/>
              <a:t>: Zie</a:t>
            </a:r>
            <a:r>
              <a:rPr lang="nl-NL" sz="2000" dirty="0"/>
              <a:t>, Ik ga iets doen in Israël waarvan bij ieder die het hoort, de beide oren zullen tuiten.</a:t>
            </a:r>
          </a:p>
        </p:txBody>
      </p:sp>
    </p:spTree>
    <p:extLst>
      <p:ext uri="{BB962C8B-B14F-4D97-AF65-F5344CB8AC3E}">
        <p14:creationId xmlns:p14="http://schemas.microsoft.com/office/powerpoint/2010/main" val="619317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8650" y="365126"/>
            <a:ext cx="7886700" cy="948519"/>
          </a:xfrm>
        </p:spPr>
        <p:txBody>
          <a:bodyPr/>
          <a:lstStyle/>
          <a:p>
            <a:r>
              <a:rPr lang="nl-NL" dirty="0" smtClean="0"/>
              <a:t>Zullen we ruilen?</a:t>
            </a:r>
            <a:endParaRPr lang="nl-NL" dirty="0"/>
          </a:p>
        </p:txBody>
      </p:sp>
      <p:sp>
        <p:nvSpPr>
          <p:cNvPr id="3" name="Tijdelijke aanduiding voor inhoud 2"/>
          <p:cNvSpPr>
            <a:spLocks noGrp="1"/>
          </p:cNvSpPr>
          <p:nvPr>
            <p:ph idx="1"/>
          </p:nvPr>
        </p:nvSpPr>
        <p:spPr>
          <a:xfrm>
            <a:off x="628650" y="1416676"/>
            <a:ext cx="8128984" cy="4760287"/>
          </a:xfrm>
        </p:spPr>
        <p:txBody>
          <a:bodyPr>
            <a:noAutofit/>
          </a:bodyPr>
          <a:lstStyle/>
          <a:p>
            <a:pPr marL="0" indent="0">
              <a:buNone/>
            </a:pPr>
            <a:r>
              <a:rPr lang="nl-NL" sz="2000" dirty="0" smtClean="0"/>
              <a:t>Lukas 19:12-17</a:t>
            </a:r>
          </a:p>
          <a:p>
            <a:pPr marL="0" indent="0">
              <a:buNone/>
            </a:pPr>
            <a:r>
              <a:rPr lang="nl-NL" sz="2000" dirty="0" smtClean="0"/>
              <a:t>12 Hij zei dan: Een zeker mens van hoge geboorte reisde naar een ver land om voor zich een koninkrijk in ontvangst te nemen en daarna terug te keren.</a:t>
            </a:r>
          </a:p>
          <a:p>
            <a:pPr marL="0" indent="0">
              <a:buNone/>
            </a:pPr>
            <a:r>
              <a:rPr lang="nl-NL" sz="2000" dirty="0"/>
              <a:t>13 En hij riep zijn tien slaven, gaf hun tien ponden en zei tegen hen: Doe daarmee zaken totdat ik terugkom.</a:t>
            </a:r>
          </a:p>
          <a:p>
            <a:pPr marL="0" indent="0">
              <a:buNone/>
            </a:pPr>
            <a:r>
              <a:rPr lang="nl-NL" sz="2000" dirty="0"/>
              <a:t>14 En zijn burgers haatten hem en stuurden hem een gezantschap na om te zeggen: Wij willen niet dat deze man koning over ons zal zijn.</a:t>
            </a:r>
          </a:p>
          <a:p>
            <a:pPr marL="0" indent="0">
              <a:buNone/>
            </a:pPr>
            <a:r>
              <a:rPr lang="nl-NL" sz="2000" dirty="0"/>
              <a:t>15 En het gebeurde, toen hij teruggekomen was, nadat hij het koninkrijk in ontvangst had genomen, dat hij zei dat men die slaven aan wie hij het geld gegeven had, bij hem zou roepen om te weten wat ieder met het zakendoen aan winst had gemaakt</a:t>
            </a:r>
            <a:r>
              <a:rPr lang="nl-NL" sz="2000" dirty="0" smtClean="0"/>
              <a:t>.</a:t>
            </a:r>
          </a:p>
          <a:p>
            <a:pPr marL="0" indent="0">
              <a:buNone/>
            </a:pPr>
            <a:r>
              <a:rPr lang="nl-NL" sz="2000" dirty="0"/>
              <a:t>16 Toen verscheen de eerste en zei: Heer, uw pond heeft tien ponden winst opgeleverd.</a:t>
            </a:r>
          </a:p>
          <a:p>
            <a:pPr marL="0" indent="0">
              <a:buNone/>
            </a:pPr>
            <a:r>
              <a:rPr lang="nl-NL" sz="2000" dirty="0"/>
              <a:t>17 En hij zei tegen hem: Goed gedaan, goede slaaf! Wees, omdat u in het minste trouw bent geweest, machthebber over tien steden.</a:t>
            </a:r>
          </a:p>
          <a:p>
            <a:pPr marL="0" indent="0">
              <a:buNone/>
            </a:pPr>
            <a:endParaRPr lang="nl-NL" sz="2000" dirty="0"/>
          </a:p>
          <a:p>
            <a:pPr marL="0" indent="0">
              <a:buNone/>
            </a:pPr>
            <a:endParaRPr lang="nl-NL" sz="2000" dirty="0" smtClean="0"/>
          </a:p>
        </p:txBody>
      </p:sp>
    </p:spTree>
    <p:extLst>
      <p:ext uri="{BB962C8B-B14F-4D97-AF65-F5344CB8AC3E}">
        <p14:creationId xmlns:p14="http://schemas.microsoft.com/office/powerpoint/2010/main" val="4294819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al 5"/>
          <p:cNvSpPr/>
          <p:nvPr/>
        </p:nvSpPr>
        <p:spPr>
          <a:xfrm>
            <a:off x="3013656" y="1985761"/>
            <a:ext cx="3429000" cy="3200400"/>
          </a:xfrm>
          <a:prstGeom prst="ellipse">
            <a:avLst/>
          </a:prstGeom>
          <a:gradFill flip="none" rotWithShape="1">
            <a:gsLst>
              <a:gs pos="56000">
                <a:schemeClr val="tx1">
                  <a:lumMod val="75000"/>
                  <a:lumOff val="25000"/>
                </a:schemeClr>
              </a:gs>
              <a:gs pos="68000">
                <a:schemeClr val="accent1">
                  <a:lumMod val="75000"/>
                  <a:tint val="44500"/>
                  <a:satMod val="160000"/>
                </a:schemeClr>
              </a:gs>
              <a:gs pos="100000">
                <a:schemeClr val="accent1">
                  <a:lumMod val="75000"/>
                  <a:tint val="23500"/>
                  <a:satMod val="160000"/>
                </a:schemeClr>
              </a:gs>
            </a:gsLst>
            <a:path path="circle">
              <a:fillToRect l="50000" t="50000" r="50000" b="50000"/>
            </a:path>
            <a:tileRect/>
          </a:gradFill>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nl-NL" sz="1350"/>
          </a:p>
        </p:txBody>
      </p:sp>
      <p:sp>
        <p:nvSpPr>
          <p:cNvPr id="5" name="Ovaal 4"/>
          <p:cNvSpPr/>
          <p:nvPr/>
        </p:nvSpPr>
        <p:spPr>
          <a:xfrm>
            <a:off x="3544910" y="2470329"/>
            <a:ext cx="2366493" cy="2231265"/>
          </a:xfrm>
          <a:prstGeom prst="ellipse">
            <a:avLst/>
          </a:prstGeom>
          <a:gradFill flip="none" rotWithShape="1">
            <a:gsLst>
              <a:gs pos="54000">
                <a:schemeClr val="tx1">
                  <a:lumMod val="50000"/>
                  <a:lumOff val="50000"/>
                </a:schemeClr>
              </a:gs>
              <a:gs pos="76000">
                <a:srgbClr val="FFFF00">
                  <a:shade val="67500"/>
                  <a:satMod val="115000"/>
                </a:srgbClr>
              </a:gs>
              <a:gs pos="100000">
                <a:srgbClr val="FFFF00">
                  <a:shade val="100000"/>
                  <a:satMod val="115000"/>
                </a:srgbClr>
              </a:gs>
            </a:gsLst>
            <a:path path="circle">
              <a:fillToRect l="50000" t="50000" r="50000" b="50000"/>
            </a:path>
            <a:tileRect/>
          </a:gradFill>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nl-NL" sz="1350"/>
          </a:p>
        </p:txBody>
      </p:sp>
      <p:sp>
        <p:nvSpPr>
          <p:cNvPr id="3" name="Ondertitel 2"/>
          <p:cNvSpPr>
            <a:spLocks noGrp="1"/>
          </p:cNvSpPr>
          <p:nvPr>
            <p:ph type="subTitle" idx="1"/>
          </p:nvPr>
        </p:nvSpPr>
        <p:spPr>
          <a:xfrm>
            <a:off x="1100267" y="570709"/>
            <a:ext cx="6858000" cy="331446"/>
          </a:xfrm>
        </p:spPr>
        <p:txBody>
          <a:bodyPr>
            <a:normAutofit fontScale="85000" lnSpcReduction="20000"/>
          </a:bodyPr>
          <a:lstStyle/>
          <a:p>
            <a:r>
              <a:rPr lang="en-US" dirty="0" err="1" smtClean="0"/>
              <a:t>Zondeval</a:t>
            </a:r>
            <a:endParaRPr lang="nl-NL" dirty="0"/>
          </a:p>
        </p:txBody>
      </p:sp>
      <p:sp>
        <p:nvSpPr>
          <p:cNvPr id="4" name="Ovaal 3"/>
          <p:cNvSpPr/>
          <p:nvPr/>
        </p:nvSpPr>
        <p:spPr>
          <a:xfrm>
            <a:off x="4134118" y="3030560"/>
            <a:ext cx="1188077" cy="1110803"/>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nl-NL" sz="1350"/>
          </a:p>
        </p:txBody>
      </p:sp>
      <p:cxnSp>
        <p:nvCxnSpPr>
          <p:cNvPr id="8" name="Rechte verbindingslijn 7"/>
          <p:cNvCxnSpPr>
            <a:stCxn id="5" idx="0"/>
            <a:endCxn id="4" idx="0"/>
          </p:cNvCxnSpPr>
          <p:nvPr/>
        </p:nvCxnSpPr>
        <p:spPr>
          <a:xfrm>
            <a:off x="4728156" y="2470329"/>
            <a:ext cx="0" cy="5602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Rechte verbindingslijn 9"/>
          <p:cNvCxnSpPr>
            <a:stCxn id="5" idx="3"/>
            <a:endCxn id="4" idx="3"/>
          </p:cNvCxnSpPr>
          <p:nvPr/>
        </p:nvCxnSpPr>
        <p:spPr>
          <a:xfrm flipV="1">
            <a:off x="3891475" y="3978690"/>
            <a:ext cx="416633" cy="396143"/>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Rechte verbindingslijn 11"/>
          <p:cNvCxnSpPr>
            <a:stCxn id="5" idx="5"/>
            <a:endCxn id="4" idx="5"/>
          </p:cNvCxnSpPr>
          <p:nvPr/>
        </p:nvCxnSpPr>
        <p:spPr>
          <a:xfrm flipH="1" flipV="1">
            <a:off x="5148205" y="3978690"/>
            <a:ext cx="416633" cy="396143"/>
          </a:xfrm>
          <a:prstGeom prst="line">
            <a:avLst/>
          </a:prstGeom>
        </p:spPr>
        <p:style>
          <a:lnRef idx="1">
            <a:schemeClr val="accent1"/>
          </a:lnRef>
          <a:fillRef idx="0">
            <a:schemeClr val="accent1"/>
          </a:fillRef>
          <a:effectRef idx="0">
            <a:schemeClr val="accent1"/>
          </a:effectRef>
          <a:fontRef idx="minor">
            <a:schemeClr val="tx1"/>
          </a:fontRef>
        </p:style>
      </p:cxnSp>
      <p:sp>
        <p:nvSpPr>
          <p:cNvPr id="55" name="Ondertitel 2"/>
          <p:cNvSpPr txBox="1">
            <a:spLocks/>
          </p:cNvSpPr>
          <p:nvPr/>
        </p:nvSpPr>
        <p:spPr>
          <a:xfrm rot="18345434">
            <a:off x="3489191" y="3005080"/>
            <a:ext cx="1079190" cy="331446"/>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err="1" smtClean="0"/>
              <a:t>Verstand</a:t>
            </a:r>
            <a:endParaRPr lang="nl-NL" sz="1800" dirty="0"/>
          </a:p>
        </p:txBody>
      </p:sp>
      <p:sp>
        <p:nvSpPr>
          <p:cNvPr id="56" name="Ondertitel 2"/>
          <p:cNvSpPr txBox="1">
            <a:spLocks/>
          </p:cNvSpPr>
          <p:nvPr/>
        </p:nvSpPr>
        <p:spPr>
          <a:xfrm rot="3748939">
            <a:off x="4991374" y="3170802"/>
            <a:ext cx="1079190" cy="331446"/>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err="1" smtClean="0"/>
              <a:t>Gevoel</a:t>
            </a:r>
            <a:endParaRPr lang="nl-NL" sz="1800" dirty="0"/>
          </a:p>
        </p:txBody>
      </p:sp>
      <p:sp>
        <p:nvSpPr>
          <p:cNvPr id="57" name="Ondertitel 2"/>
          <p:cNvSpPr txBox="1">
            <a:spLocks/>
          </p:cNvSpPr>
          <p:nvPr/>
        </p:nvSpPr>
        <p:spPr>
          <a:xfrm>
            <a:off x="4485648" y="4273410"/>
            <a:ext cx="1079190" cy="331446"/>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smtClean="0"/>
              <a:t>Wil</a:t>
            </a:r>
            <a:endParaRPr lang="nl-NL" sz="1800" dirty="0"/>
          </a:p>
        </p:txBody>
      </p:sp>
      <p:sp>
        <p:nvSpPr>
          <p:cNvPr id="31" name="Ondertitel 2"/>
          <p:cNvSpPr txBox="1">
            <a:spLocks/>
          </p:cNvSpPr>
          <p:nvPr/>
        </p:nvSpPr>
        <p:spPr>
          <a:xfrm>
            <a:off x="4243005" y="2080678"/>
            <a:ext cx="1079190" cy="331446"/>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err="1"/>
              <a:t>Lichaam</a:t>
            </a:r>
            <a:endParaRPr lang="nl-NL" sz="1800" dirty="0"/>
          </a:p>
        </p:txBody>
      </p:sp>
      <p:sp>
        <p:nvSpPr>
          <p:cNvPr id="32" name="Ondertitel 2"/>
          <p:cNvSpPr txBox="1">
            <a:spLocks/>
          </p:cNvSpPr>
          <p:nvPr/>
        </p:nvSpPr>
        <p:spPr>
          <a:xfrm>
            <a:off x="4391828" y="3154816"/>
            <a:ext cx="1079190" cy="331446"/>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err="1">
                <a:solidFill>
                  <a:schemeClr val="bg1"/>
                </a:solidFill>
              </a:rPr>
              <a:t>Geest</a:t>
            </a:r>
            <a:endParaRPr lang="nl-NL" sz="1800" dirty="0">
              <a:solidFill>
                <a:schemeClr val="bg1"/>
              </a:solidFill>
            </a:endParaRPr>
          </a:p>
        </p:txBody>
      </p:sp>
      <p:sp>
        <p:nvSpPr>
          <p:cNvPr id="34" name="Lijntoelichting 1 33"/>
          <p:cNvSpPr/>
          <p:nvPr/>
        </p:nvSpPr>
        <p:spPr>
          <a:xfrm>
            <a:off x="477014" y="3902976"/>
            <a:ext cx="2257022" cy="833038"/>
          </a:xfrm>
          <a:prstGeom prst="borderCallout1">
            <a:avLst>
              <a:gd name="adj1" fmla="val 1744"/>
              <a:gd name="adj2" fmla="val 102582"/>
              <a:gd name="adj3" fmla="val -20458"/>
              <a:gd name="adj4" fmla="val 150976"/>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16200000" scaled="1"/>
            <a:tileRect/>
          </a:gra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We </a:t>
            </a:r>
            <a:r>
              <a:rPr lang="en-US" dirty="0" err="1" smtClean="0">
                <a:solidFill>
                  <a:schemeClr val="tx1"/>
                </a:solidFill>
              </a:rPr>
              <a:t>denken</a:t>
            </a:r>
            <a:r>
              <a:rPr lang="en-US" dirty="0" smtClean="0">
                <a:solidFill>
                  <a:schemeClr val="tx1"/>
                </a:solidFill>
              </a:rPr>
              <a:t> in </a:t>
            </a:r>
            <a:r>
              <a:rPr lang="en-US" dirty="0" err="1" smtClean="0">
                <a:solidFill>
                  <a:schemeClr val="tx1"/>
                </a:solidFill>
              </a:rPr>
              <a:t>obsessies</a:t>
            </a:r>
            <a:r>
              <a:rPr lang="en-US" dirty="0" smtClean="0">
                <a:solidFill>
                  <a:schemeClr val="tx1"/>
                </a:solidFill>
              </a:rPr>
              <a:t>, </a:t>
            </a:r>
            <a:r>
              <a:rPr lang="en-US" dirty="0" err="1" smtClean="0">
                <a:solidFill>
                  <a:schemeClr val="tx1"/>
                </a:solidFill>
              </a:rPr>
              <a:t>fantasieen</a:t>
            </a:r>
            <a:r>
              <a:rPr lang="en-US" dirty="0" smtClean="0">
                <a:solidFill>
                  <a:schemeClr val="tx1"/>
                </a:solidFill>
              </a:rPr>
              <a:t> </a:t>
            </a:r>
            <a:r>
              <a:rPr lang="en-US" dirty="0" err="1" smtClean="0">
                <a:solidFill>
                  <a:schemeClr val="tx1"/>
                </a:solidFill>
              </a:rPr>
              <a:t>enz</a:t>
            </a:r>
            <a:r>
              <a:rPr lang="en-US" dirty="0" smtClean="0">
                <a:solidFill>
                  <a:schemeClr val="tx1"/>
                </a:solidFill>
              </a:rPr>
              <a:t>.</a:t>
            </a:r>
            <a:endParaRPr lang="nl-NL" dirty="0">
              <a:solidFill>
                <a:schemeClr val="tx1"/>
              </a:solidFill>
            </a:endParaRPr>
          </a:p>
        </p:txBody>
      </p:sp>
      <p:sp>
        <p:nvSpPr>
          <p:cNvPr id="35" name="Lijntoelichting 1 34"/>
          <p:cNvSpPr/>
          <p:nvPr/>
        </p:nvSpPr>
        <p:spPr>
          <a:xfrm>
            <a:off x="3627533" y="5559570"/>
            <a:ext cx="2257022" cy="833038"/>
          </a:xfrm>
          <a:prstGeom prst="borderCallout1">
            <a:avLst>
              <a:gd name="adj1" fmla="val 1744"/>
              <a:gd name="adj2" fmla="val 51227"/>
              <a:gd name="adj3" fmla="val -150322"/>
              <a:gd name="adj4" fmla="val 49977"/>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16200000" scaled="1"/>
            <a:tileRect/>
          </a:gra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We </a:t>
            </a:r>
            <a:r>
              <a:rPr lang="en-US" dirty="0" err="1" smtClean="0">
                <a:solidFill>
                  <a:schemeClr val="tx1"/>
                </a:solidFill>
              </a:rPr>
              <a:t>handelen</a:t>
            </a:r>
            <a:r>
              <a:rPr lang="en-US" dirty="0" smtClean="0">
                <a:solidFill>
                  <a:schemeClr val="tx1"/>
                </a:solidFill>
              </a:rPr>
              <a:t> </a:t>
            </a:r>
            <a:r>
              <a:rPr lang="en-US" dirty="0" err="1" smtClean="0">
                <a:solidFill>
                  <a:schemeClr val="tx1"/>
                </a:solidFill>
              </a:rPr>
              <a:t>naar</a:t>
            </a:r>
            <a:r>
              <a:rPr lang="en-US" dirty="0" smtClean="0">
                <a:solidFill>
                  <a:schemeClr val="tx1"/>
                </a:solidFill>
              </a:rPr>
              <a:t> het </a:t>
            </a:r>
            <a:r>
              <a:rPr lang="en-US" dirty="0" err="1" smtClean="0">
                <a:solidFill>
                  <a:schemeClr val="tx1"/>
                </a:solidFill>
              </a:rPr>
              <a:t>vlees</a:t>
            </a:r>
            <a:r>
              <a:rPr lang="en-US" dirty="0" smtClean="0">
                <a:solidFill>
                  <a:schemeClr val="tx1"/>
                </a:solidFill>
              </a:rPr>
              <a:t> (</a:t>
            </a:r>
            <a:r>
              <a:rPr lang="en-US" dirty="0" err="1" smtClean="0">
                <a:solidFill>
                  <a:schemeClr val="tx1"/>
                </a:solidFill>
              </a:rPr>
              <a:t>oude</a:t>
            </a:r>
            <a:r>
              <a:rPr lang="en-US" dirty="0" smtClean="0">
                <a:solidFill>
                  <a:schemeClr val="tx1"/>
                </a:solidFill>
              </a:rPr>
              <a:t> </a:t>
            </a:r>
            <a:r>
              <a:rPr lang="en-US" dirty="0" err="1" smtClean="0">
                <a:solidFill>
                  <a:schemeClr val="tx1"/>
                </a:solidFill>
              </a:rPr>
              <a:t>mens</a:t>
            </a:r>
            <a:r>
              <a:rPr lang="en-US" dirty="0" smtClean="0">
                <a:solidFill>
                  <a:schemeClr val="tx1"/>
                </a:solidFill>
              </a:rPr>
              <a:t>)</a:t>
            </a:r>
            <a:endParaRPr lang="nl-NL" dirty="0">
              <a:solidFill>
                <a:schemeClr val="tx1"/>
              </a:solidFill>
            </a:endParaRPr>
          </a:p>
        </p:txBody>
      </p:sp>
      <p:sp>
        <p:nvSpPr>
          <p:cNvPr id="40" name="Lijntoelichting 1 39"/>
          <p:cNvSpPr/>
          <p:nvPr/>
        </p:nvSpPr>
        <p:spPr>
          <a:xfrm>
            <a:off x="6663350" y="3164105"/>
            <a:ext cx="2257022" cy="833038"/>
          </a:xfrm>
          <a:prstGeom prst="borderCallout1">
            <a:avLst>
              <a:gd name="adj1" fmla="val 31119"/>
              <a:gd name="adj2" fmla="val -48060"/>
              <a:gd name="adj3" fmla="val 1187"/>
              <a:gd name="adj4" fmla="val 904"/>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16200000" scaled="1"/>
            <a:tileRect/>
          </a:gra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We </a:t>
            </a:r>
            <a:r>
              <a:rPr lang="en-US" dirty="0" err="1" smtClean="0">
                <a:solidFill>
                  <a:schemeClr val="tx1"/>
                </a:solidFill>
              </a:rPr>
              <a:t>voelen</a:t>
            </a:r>
            <a:r>
              <a:rPr lang="en-US" dirty="0" smtClean="0">
                <a:solidFill>
                  <a:schemeClr val="tx1"/>
                </a:solidFill>
              </a:rPr>
              <a:t> </a:t>
            </a:r>
            <a:r>
              <a:rPr lang="en-US" dirty="0" err="1" smtClean="0">
                <a:solidFill>
                  <a:schemeClr val="tx1"/>
                </a:solidFill>
              </a:rPr>
              <a:t>bezorgdheid</a:t>
            </a:r>
            <a:r>
              <a:rPr lang="en-US" dirty="0" smtClean="0">
                <a:solidFill>
                  <a:schemeClr val="tx1"/>
                </a:solidFill>
              </a:rPr>
              <a:t>, </a:t>
            </a:r>
            <a:r>
              <a:rPr lang="en-US" dirty="0" err="1" smtClean="0">
                <a:solidFill>
                  <a:schemeClr val="tx1"/>
                </a:solidFill>
              </a:rPr>
              <a:t>neerslachtigheid</a:t>
            </a:r>
            <a:r>
              <a:rPr lang="en-US" dirty="0" smtClean="0">
                <a:solidFill>
                  <a:schemeClr val="tx1"/>
                </a:solidFill>
              </a:rPr>
              <a:t> </a:t>
            </a:r>
            <a:r>
              <a:rPr lang="en-US" dirty="0" err="1" smtClean="0">
                <a:solidFill>
                  <a:schemeClr val="tx1"/>
                </a:solidFill>
              </a:rPr>
              <a:t>enz</a:t>
            </a:r>
            <a:r>
              <a:rPr lang="en-US" dirty="0" smtClean="0">
                <a:solidFill>
                  <a:schemeClr val="tx1"/>
                </a:solidFill>
              </a:rPr>
              <a:t>.</a:t>
            </a:r>
            <a:endParaRPr lang="nl-NL" dirty="0">
              <a:solidFill>
                <a:schemeClr val="tx1"/>
              </a:solidFill>
            </a:endParaRPr>
          </a:p>
        </p:txBody>
      </p:sp>
      <p:sp>
        <p:nvSpPr>
          <p:cNvPr id="45" name="Lijntoelichting 1 44"/>
          <p:cNvSpPr/>
          <p:nvPr/>
        </p:nvSpPr>
        <p:spPr>
          <a:xfrm>
            <a:off x="6442656" y="610920"/>
            <a:ext cx="2257022" cy="833038"/>
          </a:xfrm>
          <a:prstGeom prst="borderCallout1">
            <a:avLst>
              <a:gd name="adj1" fmla="val 99143"/>
              <a:gd name="adj2" fmla="val -128"/>
              <a:gd name="adj3" fmla="val 177432"/>
              <a:gd name="adj4" fmla="val -23632"/>
            </a:avLst>
          </a:prstGeom>
          <a:solidFill>
            <a:srgbClr val="FF0000"/>
          </a:solidFill>
          <a:ln>
            <a:solidFill>
              <a:srgbClr val="FF0000"/>
            </a:solidFill>
            <a:headEnd type="none"/>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God </a:t>
            </a:r>
            <a:r>
              <a:rPr lang="en-US" dirty="0" err="1" smtClean="0">
                <a:solidFill>
                  <a:schemeClr val="tx1"/>
                </a:solidFill>
              </a:rPr>
              <a:t>zoekt</a:t>
            </a:r>
            <a:r>
              <a:rPr lang="en-US" dirty="0" smtClean="0">
                <a:solidFill>
                  <a:schemeClr val="tx1"/>
                </a:solidFill>
              </a:rPr>
              <a:t> </a:t>
            </a:r>
            <a:r>
              <a:rPr lang="en-US" dirty="0" err="1" smtClean="0">
                <a:solidFill>
                  <a:schemeClr val="tx1"/>
                </a:solidFill>
              </a:rPr>
              <a:t>ons</a:t>
            </a:r>
            <a:r>
              <a:rPr lang="en-US" dirty="0" smtClean="0">
                <a:solidFill>
                  <a:schemeClr val="tx1"/>
                </a:solidFill>
              </a:rPr>
              <a:t> in de </a:t>
            </a:r>
            <a:r>
              <a:rPr lang="en-US" dirty="0" err="1" smtClean="0">
                <a:solidFill>
                  <a:schemeClr val="tx1"/>
                </a:solidFill>
              </a:rPr>
              <a:t>Geest</a:t>
            </a:r>
            <a:endParaRPr lang="nl-NL" dirty="0">
              <a:solidFill>
                <a:schemeClr val="tx1"/>
              </a:solidFill>
            </a:endParaRPr>
          </a:p>
        </p:txBody>
      </p:sp>
      <p:sp>
        <p:nvSpPr>
          <p:cNvPr id="19" name="Ondertitel 2"/>
          <p:cNvSpPr txBox="1">
            <a:spLocks/>
          </p:cNvSpPr>
          <p:nvPr/>
        </p:nvSpPr>
        <p:spPr>
          <a:xfrm>
            <a:off x="477013" y="1112512"/>
            <a:ext cx="5228453" cy="331446"/>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b="1" dirty="0" smtClean="0"/>
              <a:t>1. De ZIEL is </a:t>
            </a:r>
            <a:r>
              <a:rPr lang="en-US" b="1" dirty="0" err="1" smtClean="0"/>
              <a:t>reactief</a:t>
            </a:r>
            <a:r>
              <a:rPr lang="en-US" b="1" dirty="0" smtClean="0"/>
              <a:t>  </a:t>
            </a:r>
            <a:r>
              <a:rPr lang="en-US" b="1" dirty="0" err="1" smtClean="0"/>
              <a:t>geschapen</a:t>
            </a:r>
            <a:endParaRPr lang="nl-NL" b="1" dirty="0"/>
          </a:p>
        </p:txBody>
      </p:sp>
      <p:sp>
        <p:nvSpPr>
          <p:cNvPr id="21" name="Boog 20"/>
          <p:cNvSpPr/>
          <p:nvPr/>
        </p:nvSpPr>
        <p:spPr>
          <a:xfrm>
            <a:off x="3770527" y="3234480"/>
            <a:ext cx="636088" cy="586554"/>
          </a:xfrm>
          <a:prstGeom prst="arc">
            <a:avLst/>
          </a:prstGeom>
          <a:ln w="38100">
            <a:solidFill>
              <a:srgbClr val="C00000"/>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2" name="Boog 21"/>
          <p:cNvSpPr/>
          <p:nvPr/>
        </p:nvSpPr>
        <p:spPr>
          <a:xfrm>
            <a:off x="3199371" y="2860821"/>
            <a:ext cx="636088" cy="586554"/>
          </a:xfrm>
          <a:prstGeom prst="arc">
            <a:avLst/>
          </a:prstGeom>
          <a:ln w="38100">
            <a:solidFill>
              <a:srgbClr val="C00000"/>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3" name="Boog 22"/>
          <p:cNvSpPr/>
          <p:nvPr/>
        </p:nvSpPr>
        <p:spPr>
          <a:xfrm>
            <a:off x="2785101" y="2562462"/>
            <a:ext cx="636088" cy="586554"/>
          </a:xfrm>
          <a:prstGeom prst="arc">
            <a:avLst/>
          </a:prstGeom>
          <a:ln w="38100">
            <a:solidFill>
              <a:srgbClr val="C00000"/>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4" name="Boog 23"/>
          <p:cNvSpPr/>
          <p:nvPr/>
        </p:nvSpPr>
        <p:spPr>
          <a:xfrm rot="13595400">
            <a:off x="4591371" y="3822008"/>
            <a:ext cx="636088" cy="586554"/>
          </a:xfrm>
          <a:prstGeom prst="arc">
            <a:avLst/>
          </a:prstGeom>
          <a:ln w="38100">
            <a:solidFill>
              <a:srgbClr val="C00000"/>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5" name="Boog 24"/>
          <p:cNvSpPr/>
          <p:nvPr/>
        </p:nvSpPr>
        <p:spPr>
          <a:xfrm rot="18073784">
            <a:off x="4992550" y="3350437"/>
            <a:ext cx="582593" cy="471046"/>
          </a:xfrm>
          <a:prstGeom prst="arc">
            <a:avLst/>
          </a:prstGeom>
          <a:ln w="38100">
            <a:solidFill>
              <a:srgbClr val="C00000"/>
            </a:solidFill>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6" name="Boog 25"/>
          <p:cNvSpPr/>
          <p:nvPr/>
        </p:nvSpPr>
        <p:spPr>
          <a:xfrm rot="18073784">
            <a:off x="5532145" y="3101003"/>
            <a:ext cx="582593" cy="471046"/>
          </a:xfrm>
          <a:prstGeom prst="arc">
            <a:avLst/>
          </a:prstGeom>
          <a:ln w="38100">
            <a:solidFill>
              <a:srgbClr val="C00000"/>
            </a:solidFill>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7" name="Boog 26"/>
          <p:cNvSpPr/>
          <p:nvPr/>
        </p:nvSpPr>
        <p:spPr>
          <a:xfrm rot="18073784">
            <a:off x="6033726" y="2886119"/>
            <a:ext cx="582593" cy="471046"/>
          </a:xfrm>
          <a:prstGeom prst="arc">
            <a:avLst/>
          </a:prstGeom>
          <a:ln w="38100">
            <a:solidFill>
              <a:srgbClr val="C00000"/>
            </a:solidFill>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8" name="Boog 27"/>
          <p:cNvSpPr/>
          <p:nvPr/>
        </p:nvSpPr>
        <p:spPr>
          <a:xfrm rot="13595400">
            <a:off x="4575697" y="4475537"/>
            <a:ext cx="636088" cy="586554"/>
          </a:xfrm>
          <a:prstGeom prst="arc">
            <a:avLst/>
          </a:prstGeom>
          <a:ln w="38100">
            <a:solidFill>
              <a:srgbClr val="C00000"/>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9" name="Boog 28"/>
          <p:cNvSpPr/>
          <p:nvPr/>
        </p:nvSpPr>
        <p:spPr>
          <a:xfrm rot="13595400">
            <a:off x="4560752" y="5017140"/>
            <a:ext cx="636088" cy="586554"/>
          </a:xfrm>
          <a:prstGeom prst="arc">
            <a:avLst/>
          </a:prstGeom>
          <a:ln w="38100">
            <a:solidFill>
              <a:srgbClr val="C00000"/>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Tree>
    <p:extLst>
      <p:ext uri="{BB962C8B-B14F-4D97-AF65-F5344CB8AC3E}">
        <p14:creationId xmlns:p14="http://schemas.microsoft.com/office/powerpoint/2010/main" val="33857427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al 5"/>
          <p:cNvSpPr/>
          <p:nvPr/>
        </p:nvSpPr>
        <p:spPr>
          <a:xfrm>
            <a:off x="3013656" y="1985761"/>
            <a:ext cx="3429000" cy="3200400"/>
          </a:xfrm>
          <a:prstGeom prst="ellipse">
            <a:avLst/>
          </a:prstGeom>
          <a:gradFill flip="none" rotWithShape="1">
            <a:gsLst>
              <a:gs pos="47000">
                <a:schemeClr val="tx1">
                  <a:lumMod val="75000"/>
                  <a:lumOff val="25000"/>
                </a:schemeClr>
              </a:gs>
              <a:gs pos="68000">
                <a:schemeClr val="accent1">
                  <a:lumMod val="75000"/>
                  <a:tint val="44500"/>
                  <a:satMod val="160000"/>
                </a:schemeClr>
              </a:gs>
              <a:gs pos="100000">
                <a:schemeClr val="accent1">
                  <a:lumMod val="75000"/>
                  <a:tint val="23500"/>
                  <a:satMod val="160000"/>
                </a:schemeClr>
              </a:gs>
            </a:gsLst>
            <a:path path="circle">
              <a:fillToRect l="50000" t="50000" r="50000" b="50000"/>
            </a:path>
            <a:tileRect/>
          </a:gradFill>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nl-NL" sz="1350"/>
          </a:p>
        </p:txBody>
      </p:sp>
      <p:sp>
        <p:nvSpPr>
          <p:cNvPr id="5" name="Ovaal 4"/>
          <p:cNvSpPr/>
          <p:nvPr/>
        </p:nvSpPr>
        <p:spPr>
          <a:xfrm>
            <a:off x="3544910" y="2470329"/>
            <a:ext cx="2366493" cy="2231265"/>
          </a:xfrm>
          <a:prstGeom prst="ellipse">
            <a:avLst/>
          </a:prstGeom>
          <a:gradFill flip="none" rotWithShape="1">
            <a:gsLst>
              <a:gs pos="35000">
                <a:schemeClr val="tx1">
                  <a:lumMod val="50000"/>
                  <a:lumOff val="50000"/>
                </a:schemeClr>
              </a:gs>
              <a:gs pos="76000">
                <a:srgbClr val="FFFF00">
                  <a:shade val="67500"/>
                  <a:satMod val="115000"/>
                </a:srgbClr>
              </a:gs>
              <a:gs pos="100000">
                <a:srgbClr val="FFFF00">
                  <a:shade val="100000"/>
                  <a:satMod val="115000"/>
                </a:srgbClr>
              </a:gs>
            </a:gsLst>
            <a:path path="circle">
              <a:fillToRect l="50000" t="50000" r="50000" b="50000"/>
            </a:path>
            <a:tileRect/>
          </a:gradFill>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nl-NL" sz="1350"/>
          </a:p>
        </p:txBody>
      </p:sp>
      <p:sp>
        <p:nvSpPr>
          <p:cNvPr id="3" name="Ondertitel 2"/>
          <p:cNvSpPr>
            <a:spLocks noGrp="1"/>
          </p:cNvSpPr>
          <p:nvPr>
            <p:ph type="subTitle" idx="1"/>
          </p:nvPr>
        </p:nvSpPr>
        <p:spPr>
          <a:xfrm>
            <a:off x="1100267" y="570709"/>
            <a:ext cx="6858000" cy="331446"/>
          </a:xfrm>
        </p:spPr>
        <p:txBody>
          <a:bodyPr>
            <a:normAutofit fontScale="85000" lnSpcReduction="20000"/>
          </a:bodyPr>
          <a:lstStyle/>
          <a:p>
            <a:r>
              <a:rPr lang="en-US" dirty="0" err="1" smtClean="0"/>
              <a:t>Wedergeboren</a:t>
            </a:r>
            <a:endParaRPr lang="nl-NL" dirty="0"/>
          </a:p>
        </p:txBody>
      </p:sp>
      <p:cxnSp>
        <p:nvCxnSpPr>
          <p:cNvPr id="8" name="Rechte verbindingslijn 7"/>
          <p:cNvCxnSpPr>
            <a:stCxn id="5" idx="0"/>
          </p:cNvCxnSpPr>
          <p:nvPr/>
        </p:nvCxnSpPr>
        <p:spPr>
          <a:xfrm>
            <a:off x="4728156" y="2470329"/>
            <a:ext cx="0" cy="5602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Rechte verbindingslijn 9"/>
          <p:cNvCxnSpPr>
            <a:stCxn id="5" idx="3"/>
          </p:cNvCxnSpPr>
          <p:nvPr/>
        </p:nvCxnSpPr>
        <p:spPr>
          <a:xfrm flipV="1">
            <a:off x="3891475" y="3978690"/>
            <a:ext cx="416633" cy="396143"/>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Rechte verbindingslijn 11"/>
          <p:cNvCxnSpPr>
            <a:stCxn id="5" idx="5"/>
          </p:cNvCxnSpPr>
          <p:nvPr/>
        </p:nvCxnSpPr>
        <p:spPr>
          <a:xfrm flipH="1" flipV="1">
            <a:off x="5148205" y="3978690"/>
            <a:ext cx="416633" cy="396143"/>
          </a:xfrm>
          <a:prstGeom prst="line">
            <a:avLst/>
          </a:prstGeom>
        </p:spPr>
        <p:style>
          <a:lnRef idx="1">
            <a:schemeClr val="accent1"/>
          </a:lnRef>
          <a:fillRef idx="0">
            <a:schemeClr val="accent1"/>
          </a:fillRef>
          <a:effectRef idx="0">
            <a:schemeClr val="accent1"/>
          </a:effectRef>
          <a:fontRef idx="minor">
            <a:schemeClr val="tx1"/>
          </a:fontRef>
        </p:style>
      </p:cxnSp>
      <p:sp>
        <p:nvSpPr>
          <p:cNvPr id="55" name="Ondertitel 2"/>
          <p:cNvSpPr txBox="1">
            <a:spLocks/>
          </p:cNvSpPr>
          <p:nvPr/>
        </p:nvSpPr>
        <p:spPr>
          <a:xfrm rot="18345434">
            <a:off x="3489191" y="3005080"/>
            <a:ext cx="1079190" cy="331446"/>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err="1" smtClean="0"/>
              <a:t>Verstand</a:t>
            </a:r>
            <a:endParaRPr lang="nl-NL" sz="1800" dirty="0"/>
          </a:p>
        </p:txBody>
      </p:sp>
      <p:sp>
        <p:nvSpPr>
          <p:cNvPr id="56" name="Ondertitel 2"/>
          <p:cNvSpPr txBox="1">
            <a:spLocks/>
          </p:cNvSpPr>
          <p:nvPr/>
        </p:nvSpPr>
        <p:spPr>
          <a:xfrm rot="3748939">
            <a:off x="4991374" y="3170802"/>
            <a:ext cx="1079190" cy="331446"/>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err="1" smtClean="0"/>
              <a:t>Gevoel</a:t>
            </a:r>
            <a:endParaRPr lang="nl-NL" sz="1800" dirty="0"/>
          </a:p>
        </p:txBody>
      </p:sp>
      <p:sp>
        <p:nvSpPr>
          <p:cNvPr id="57" name="Ondertitel 2"/>
          <p:cNvSpPr txBox="1">
            <a:spLocks/>
          </p:cNvSpPr>
          <p:nvPr/>
        </p:nvSpPr>
        <p:spPr>
          <a:xfrm>
            <a:off x="4485648" y="4273410"/>
            <a:ext cx="1079190" cy="331446"/>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smtClean="0"/>
              <a:t>Wil</a:t>
            </a:r>
            <a:endParaRPr lang="nl-NL" sz="1800" dirty="0"/>
          </a:p>
        </p:txBody>
      </p:sp>
      <p:sp>
        <p:nvSpPr>
          <p:cNvPr id="31" name="Ondertitel 2"/>
          <p:cNvSpPr txBox="1">
            <a:spLocks/>
          </p:cNvSpPr>
          <p:nvPr/>
        </p:nvSpPr>
        <p:spPr>
          <a:xfrm>
            <a:off x="4243005" y="2080678"/>
            <a:ext cx="1079190" cy="331446"/>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err="1"/>
              <a:t>Lichaam</a:t>
            </a:r>
            <a:endParaRPr lang="nl-NL" sz="1800" dirty="0"/>
          </a:p>
        </p:txBody>
      </p:sp>
      <p:sp>
        <p:nvSpPr>
          <p:cNvPr id="32" name="Ondertitel 2"/>
          <p:cNvSpPr txBox="1">
            <a:spLocks/>
          </p:cNvSpPr>
          <p:nvPr/>
        </p:nvSpPr>
        <p:spPr>
          <a:xfrm>
            <a:off x="4391828" y="3154816"/>
            <a:ext cx="1079190" cy="331446"/>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err="1">
                <a:solidFill>
                  <a:schemeClr val="bg1"/>
                </a:solidFill>
              </a:rPr>
              <a:t>Geest</a:t>
            </a:r>
            <a:endParaRPr lang="nl-NL" sz="1800" dirty="0">
              <a:solidFill>
                <a:schemeClr val="bg1"/>
              </a:solidFill>
            </a:endParaRPr>
          </a:p>
        </p:txBody>
      </p:sp>
      <p:sp>
        <p:nvSpPr>
          <p:cNvPr id="34" name="Lijntoelichting 1 33"/>
          <p:cNvSpPr/>
          <p:nvPr/>
        </p:nvSpPr>
        <p:spPr>
          <a:xfrm>
            <a:off x="477014" y="3902976"/>
            <a:ext cx="2257022" cy="833038"/>
          </a:xfrm>
          <a:prstGeom prst="borderCallout1">
            <a:avLst>
              <a:gd name="adj1" fmla="val 1744"/>
              <a:gd name="adj2" fmla="val 102582"/>
              <a:gd name="adj3" fmla="val -20458"/>
              <a:gd name="adj4" fmla="val 150976"/>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Vernieuwing</a:t>
            </a:r>
            <a:r>
              <a:rPr lang="en-US" dirty="0" smtClean="0">
                <a:solidFill>
                  <a:schemeClr val="tx1"/>
                </a:solidFill>
              </a:rPr>
              <a:t> van </a:t>
            </a:r>
            <a:r>
              <a:rPr lang="en-US" dirty="0" err="1" smtClean="0">
                <a:solidFill>
                  <a:schemeClr val="tx1"/>
                </a:solidFill>
              </a:rPr>
              <a:t>denken</a:t>
            </a:r>
            <a:r>
              <a:rPr lang="en-US" dirty="0" smtClean="0">
                <a:solidFill>
                  <a:schemeClr val="tx1"/>
                </a:solidFill>
              </a:rPr>
              <a:t>, </a:t>
            </a:r>
            <a:r>
              <a:rPr lang="en-US" dirty="0" err="1" smtClean="0">
                <a:solidFill>
                  <a:schemeClr val="tx1"/>
                </a:solidFill>
              </a:rPr>
              <a:t>standvastig</a:t>
            </a:r>
            <a:r>
              <a:rPr lang="en-US" dirty="0">
                <a:solidFill>
                  <a:schemeClr val="tx1"/>
                </a:solidFill>
              </a:rPr>
              <a:t>.</a:t>
            </a:r>
            <a:endParaRPr lang="nl-NL" dirty="0">
              <a:solidFill>
                <a:schemeClr val="tx1"/>
              </a:solidFill>
            </a:endParaRPr>
          </a:p>
        </p:txBody>
      </p:sp>
      <p:sp>
        <p:nvSpPr>
          <p:cNvPr id="35" name="Lijntoelichting 1 34"/>
          <p:cNvSpPr/>
          <p:nvPr/>
        </p:nvSpPr>
        <p:spPr>
          <a:xfrm>
            <a:off x="3627533" y="5559570"/>
            <a:ext cx="2257022" cy="833038"/>
          </a:xfrm>
          <a:prstGeom prst="borderCallout1">
            <a:avLst>
              <a:gd name="adj1" fmla="val 1744"/>
              <a:gd name="adj2" fmla="val 51227"/>
              <a:gd name="adj3" fmla="val -150322"/>
              <a:gd name="adj4" fmla="val 49977"/>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Zachtmoedigheid</a:t>
            </a:r>
            <a:r>
              <a:rPr lang="en-US" dirty="0" smtClean="0">
                <a:solidFill>
                  <a:schemeClr val="tx1"/>
                </a:solidFill>
              </a:rPr>
              <a:t>, </a:t>
            </a:r>
            <a:r>
              <a:rPr lang="en-US" dirty="0" err="1" smtClean="0">
                <a:solidFill>
                  <a:schemeClr val="tx1"/>
                </a:solidFill>
              </a:rPr>
              <a:t>zelfbeheersing</a:t>
            </a:r>
            <a:r>
              <a:rPr lang="en-US" dirty="0" smtClean="0">
                <a:solidFill>
                  <a:schemeClr val="tx1"/>
                </a:solidFill>
              </a:rPr>
              <a:t> en </a:t>
            </a:r>
            <a:r>
              <a:rPr lang="en-US" dirty="0" err="1" smtClean="0">
                <a:solidFill>
                  <a:schemeClr val="tx1"/>
                </a:solidFill>
              </a:rPr>
              <a:t>trouw</a:t>
            </a:r>
            <a:r>
              <a:rPr lang="en-US" dirty="0" smtClean="0">
                <a:solidFill>
                  <a:schemeClr val="tx1"/>
                </a:solidFill>
              </a:rPr>
              <a:t>, </a:t>
            </a:r>
            <a:r>
              <a:rPr lang="en-US" dirty="0" err="1" smtClean="0">
                <a:solidFill>
                  <a:schemeClr val="tx1"/>
                </a:solidFill>
              </a:rPr>
              <a:t>enz</a:t>
            </a:r>
            <a:r>
              <a:rPr lang="en-US" dirty="0" smtClean="0">
                <a:solidFill>
                  <a:schemeClr val="tx1"/>
                </a:solidFill>
              </a:rPr>
              <a:t>.</a:t>
            </a:r>
            <a:endParaRPr lang="nl-NL" dirty="0">
              <a:solidFill>
                <a:schemeClr val="tx1"/>
              </a:solidFill>
            </a:endParaRPr>
          </a:p>
        </p:txBody>
      </p:sp>
      <p:sp>
        <p:nvSpPr>
          <p:cNvPr id="40" name="Lijntoelichting 1 39"/>
          <p:cNvSpPr/>
          <p:nvPr/>
        </p:nvSpPr>
        <p:spPr>
          <a:xfrm>
            <a:off x="6663350" y="3164105"/>
            <a:ext cx="2257022" cy="833038"/>
          </a:xfrm>
          <a:prstGeom prst="borderCallout1">
            <a:avLst>
              <a:gd name="adj1" fmla="val 31119"/>
              <a:gd name="adj2" fmla="val -48060"/>
              <a:gd name="adj3" fmla="val 1187"/>
              <a:gd name="adj4" fmla="val 904"/>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Vrede</a:t>
            </a:r>
            <a:r>
              <a:rPr lang="en-US" dirty="0" smtClean="0">
                <a:solidFill>
                  <a:schemeClr val="tx1"/>
                </a:solidFill>
              </a:rPr>
              <a:t>, </a:t>
            </a:r>
            <a:r>
              <a:rPr lang="en-US" dirty="0" err="1" smtClean="0">
                <a:solidFill>
                  <a:schemeClr val="tx1"/>
                </a:solidFill>
              </a:rPr>
              <a:t>blijdschap</a:t>
            </a:r>
            <a:r>
              <a:rPr lang="en-US" dirty="0" smtClean="0">
                <a:solidFill>
                  <a:schemeClr val="tx1"/>
                </a:solidFill>
              </a:rPr>
              <a:t>.</a:t>
            </a:r>
            <a:endParaRPr lang="nl-NL" dirty="0">
              <a:solidFill>
                <a:schemeClr val="tx1"/>
              </a:solidFill>
            </a:endParaRPr>
          </a:p>
        </p:txBody>
      </p:sp>
      <p:sp>
        <p:nvSpPr>
          <p:cNvPr id="45" name="Lijntoelichting 1 44"/>
          <p:cNvSpPr/>
          <p:nvPr/>
        </p:nvSpPr>
        <p:spPr>
          <a:xfrm>
            <a:off x="6442656" y="610920"/>
            <a:ext cx="2257022" cy="833038"/>
          </a:xfrm>
          <a:prstGeom prst="borderCallout1">
            <a:avLst>
              <a:gd name="adj1" fmla="val 99143"/>
              <a:gd name="adj2" fmla="val -128"/>
              <a:gd name="adj3" fmla="val 318119"/>
              <a:gd name="adj4" fmla="val -64146"/>
            </a:avLst>
          </a:prstGeom>
          <a:solidFill>
            <a:srgbClr val="FF0000"/>
          </a:solidFill>
          <a:ln>
            <a:solidFill>
              <a:srgbClr val="FF0000"/>
            </a:solidFill>
            <a:headEnd type="none"/>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God </a:t>
            </a:r>
            <a:r>
              <a:rPr lang="en-US" dirty="0" err="1" smtClean="0">
                <a:solidFill>
                  <a:schemeClr val="tx1"/>
                </a:solidFill>
              </a:rPr>
              <a:t>Geest</a:t>
            </a:r>
            <a:r>
              <a:rPr lang="en-US" dirty="0" smtClean="0">
                <a:solidFill>
                  <a:schemeClr val="tx1"/>
                </a:solidFill>
              </a:rPr>
              <a:t> </a:t>
            </a:r>
            <a:r>
              <a:rPr lang="en-US" dirty="0" err="1" smtClean="0">
                <a:solidFill>
                  <a:schemeClr val="tx1"/>
                </a:solidFill>
              </a:rPr>
              <a:t>woont</a:t>
            </a:r>
            <a:r>
              <a:rPr lang="en-US" dirty="0" smtClean="0">
                <a:solidFill>
                  <a:schemeClr val="tx1"/>
                </a:solidFill>
              </a:rPr>
              <a:t> in </a:t>
            </a:r>
            <a:r>
              <a:rPr lang="en-US" dirty="0" err="1" smtClean="0">
                <a:solidFill>
                  <a:schemeClr val="tx1"/>
                </a:solidFill>
              </a:rPr>
              <a:t>ons</a:t>
            </a:r>
            <a:endParaRPr lang="nl-NL" dirty="0">
              <a:solidFill>
                <a:schemeClr val="tx1"/>
              </a:solidFill>
            </a:endParaRPr>
          </a:p>
        </p:txBody>
      </p:sp>
      <p:sp>
        <p:nvSpPr>
          <p:cNvPr id="19" name="Ondertitel 2"/>
          <p:cNvSpPr txBox="1">
            <a:spLocks/>
          </p:cNvSpPr>
          <p:nvPr/>
        </p:nvSpPr>
        <p:spPr>
          <a:xfrm>
            <a:off x="477013" y="1112512"/>
            <a:ext cx="5228453" cy="331446"/>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b="1" dirty="0" smtClean="0"/>
              <a:t>1. De ZIEL is </a:t>
            </a:r>
            <a:r>
              <a:rPr lang="en-US" b="1" dirty="0" err="1" smtClean="0"/>
              <a:t>reactief</a:t>
            </a:r>
            <a:r>
              <a:rPr lang="en-US" b="1" dirty="0" smtClean="0"/>
              <a:t>  </a:t>
            </a:r>
            <a:r>
              <a:rPr lang="en-US" b="1" dirty="0" err="1" smtClean="0"/>
              <a:t>geschapen</a:t>
            </a:r>
            <a:endParaRPr lang="nl-NL" b="1" dirty="0"/>
          </a:p>
        </p:txBody>
      </p:sp>
      <p:sp>
        <p:nvSpPr>
          <p:cNvPr id="25" name="Ovaal 24"/>
          <p:cNvSpPr/>
          <p:nvPr/>
        </p:nvSpPr>
        <p:spPr>
          <a:xfrm>
            <a:off x="4134118" y="3030560"/>
            <a:ext cx="1188077" cy="1110803"/>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nl-NL" sz="1350"/>
          </a:p>
        </p:txBody>
      </p:sp>
      <p:sp>
        <p:nvSpPr>
          <p:cNvPr id="28" name="Ondertitel 2"/>
          <p:cNvSpPr txBox="1">
            <a:spLocks/>
          </p:cNvSpPr>
          <p:nvPr/>
        </p:nvSpPr>
        <p:spPr>
          <a:xfrm>
            <a:off x="4364327" y="3144156"/>
            <a:ext cx="1079190" cy="331446"/>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err="1"/>
              <a:t>Geest</a:t>
            </a:r>
            <a:endParaRPr lang="nl-NL" sz="1800" dirty="0"/>
          </a:p>
        </p:txBody>
      </p:sp>
      <p:sp>
        <p:nvSpPr>
          <p:cNvPr id="23" name="Boog 22"/>
          <p:cNvSpPr/>
          <p:nvPr/>
        </p:nvSpPr>
        <p:spPr>
          <a:xfrm>
            <a:off x="3770527" y="3234480"/>
            <a:ext cx="636088" cy="586554"/>
          </a:xfrm>
          <a:prstGeom prst="arc">
            <a:avLst/>
          </a:prstGeom>
          <a:ln w="38100">
            <a:solidFill>
              <a:srgbClr val="C00000"/>
            </a:solidFill>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4" name="Boog 23"/>
          <p:cNvSpPr/>
          <p:nvPr/>
        </p:nvSpPr>
        <p:spPr>
          <a:xfrm>
            <a:off x="3199371" y="2860821"/>
            <a:ext cx="636088" cy="586554"/>
          </a:xfrm>
          <a:prstGeom prst="arc">
            <a:avLst/>
          </a:prstGeom>
          <a:ln w="38100">
            <a:solidFill>
              <a:srgbClr val="C00000"/>
            </a:solidFill>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6" name="Boog 25"/>
          <p:cNvSpPr/>
          <p:nvPr/>
        </p:nvSpPr>
        <p:spPr>
          <a:xfrm>
            <a:off x="2785101" y="2562462"/>
            <a:ext cx="636088" cy="586554"/>
          </a:xfrm>
          <a:prstGeom prst="arc">
            <a:avLst/>
          </a:prstGeom>
          <a:ln w="38100">
            <a:solidFill>
              <a:srgbClr val="C00000"/>
            </a:solidFill>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7" name="Boog 26"/>
          <p:cNvSpPr/>
          <p:nvPr/>
        </p:nvSpPr>
        <p:spPr>
          <a:xfrm rot="13595400">
            <a:off x="4591371" y="3822008"/>
            <a:ext cx="636088" cy="586554"/>
          </a:xfrm>
          <a:prstGeom prst="arc">
            <a:avLst/>
          </a:prstGeom>
          <a:ln w="38100">
            <a:solidFill>
              <a:srgbClr val="C00000"/>
            </a:solidFill>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30" name="Boog 29"/>
          <p:cNvSpPr/>
          <p:nvPr/>
        </p:nvSpPr>
        <p:spPr>
          <a:xfrm rot="18073784">
            <a:off x="4992550" y="3350437"/>
            <a:ext cx="582593" cy="471046"/>
          </a:xfrm>
          <a:prstGeom prst="arc">
            <a:avLst/>
          </a:prstGeom>
          <a:ln w="38100">
            <a:solidFill>
              <a:srgbClr val="C00000"/>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33" name="Boog 32"/>
          <p:cNvSpPr/>
          <p:nvPr/>
        </p:nvSpPr>
        <p:spPr>
          <a:xfrm rot="18073784">
            <a:off x="5532145" y="3101003"/>
            <a:ext cx="582593" cy="471046"/>
          </a:xfrm>
          <a:prstGeom prst="arc">
            <a:avLst/>
          </a:prstGeom>
          <a:ln w="38100">
            <a:solidFill>
              <a:srgbClr val="C00000"/>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36" name="Boog 35"/>
          <p:cNvSpPr/>
          <p:nvPr/>
        </p:nvSpPr>
        <p:spPr>
          <a:xfrm rot="18073784">
            <a:off x="6033726" y="2886119"/>
            <a:ext cx="582593" cy="471046"/>
          </a:xfrm>
          <a:prstGeom prst="arc">
            <a:avLst/>
          </a:prstGeom>
          <a:ln w="38100">
            <a:solidFill>
              <a:srgbClr val="C00000"/>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37" name="Boog 36"/>
          <p:cNvSpPr/>
          <p:nvPr/>
        </p:nvSpPr>
        <p:spPr>
          <a:xfrm rot="13595400">
            <a:off x="4575697" y="4475537"/>
            <a:ext cx="636088" cy="586554"/>
          </a:xfrm>
          <a:prstGeom prst="arc">
            <a:avLst/>
          </a:prstGeom>
          <a:ln w="38100">
            <a:solidFill>
              <a:srgbClr val="C00000"/>
            </a:solidFill>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38" name="Boog 37"/>
          <p:cNvSpPr/>
          <p:nvPr/>
        </p:nvSpPr>
        <p:spPr>
          <a:xfrm rot="13595400">
            <a:off x="4560752" y="5017140"/>
            <a:ext cx="636088" cy="586554"/>
          </a:xfrm>
          <a:prstGeom prst="arc">
            <a:avLst/>
          </a:prstGeom>
          <a:ln w="38100">
            <a:solidFill>
              <a:srgbClr val="C00000"/>
            </a:solidFill>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Tree>
    <p:extLst>
      <p:ext uri="{BB962C8B-B14F-4D97-AF65-F5344CB8AC3E}">
        <p14:creationId xmlns:p14="http://schemas.microsoft.com/office/powerpoint/2010/main" val="15129166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8650" y="365126"/>
            <a:ext cx="7886700" cy="948519"/>
          </a:xfrm>
        </p:spPr>
        <p:txBody>
          <a:bodyPr/>
          <a:lstStyle/>
          <a:p>
            <a:r>
              <a:rPr lang="nl-NL" dirty="0" smtClean="0"/>
              <a:t>Zullen we ruilen?</a:t>
            </a:r>
            <a:endParaRPr lang="nl-NL" dirty="0"/>
          </a:p>
        </p:txBody>
      </p:sp>
      <p:sp>
        <p:nvSpPr>
          <p:cNvPr id="3" name="Tijdelijke aanduiding voor inhoud 2"/>
          <p:cNvSpPr>
            <a:spLocks noGrp="1"/>
          </p:cNvSpPr>
          <p:nvPr>
            <p:ph idx="1"/>
          </p:nvPr>
        </p:nvSpPr>
        <p:spPr>
          <a:xfrm>
            <a:off x="628650" y="1416676"/>
            <a:ext cx="7886700" cy="4760287"/>
          </a:xfrm>
        </p:spPr>
        <p:txBody>
          <a:bodyPr>
            <a:noAutofit/>
          </a:bodyPr>
          <a:lstStyle/>
          <a:p>
            <a:r>
              <a:rPr lang="nl-NL" sz="2000" dirty="0" smtClean="0"/>
              <a:t>Voor de meeste mensen is de dagelijkse praktijk van de ziel lastig. </a:t>
            </a:r>
          </a:p>
          <a:p>
            <a:r>
              <a:rPr lang="nl-NL" sz="2000" dirty="0" smtClean="0"/>
              <a:t>Ik wil jullie via een voorbeeld van een boom proberen iets uit te leggen over:</a:t>
            </a:r>
          </a:p>
          <a:p>
            <a:pPr lvl="1"/>
            <a:r>
              <a:rPr lang="nl-NL" sz="2000" dirty="0" smtClean="0"/>
              <a:t>de waarheid</a:t>
            </a:r>
          </a:p>
          <a:p>
            <a:pPr lvl="1"/>
            <a:r>
              <a:rPr lang="nl-NL" sz="2000" dirty="0" smtClean="0"/>
              <a:t>er in wandelen</a:t>
            </a:r>
          </a:p>
          <a:p>
            <a:pPr lvl="1"/>
            <a:r>
              <a:rPr lang="nl-NL" sz="2000" dirty="0" smtClean="0"/>
              <a:t>de vruchten die ontstaan.</a:t>
            </a:r>
          </a:p>
        </p:txBody>
      </p:sp>
    </p:spTree>
    <p:extLst>
      <p:ext uri="{BB962C8B-B14F-4D97-AF65-F5344CB8AC3E}">
        <p14:creationId xmlns:p14="http://schemas.microsoft.com/office/powerpoint/2010/main" val="1866595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p:cNvPicPr>
            <a:picLocks noChangeAspect="1"/>
          </p:cNvPicPr>
          <p:nvPr/>
        </p:nvPicPr>
        <p:blipFill>
          <a:blip r:embed="rId2"/>
          <a:stretch>
            <a:fillRect/>
          </a:stretch>
        </p:blipFill>
        <p:spPr>
          <a:xfrm>
            <a:off x="3016090" y="2004389"/>
            <a:ext cx="3111819" cy="4033838"/>
          </a:xfrm>
          <a:prstGeom prst="rect">
            <a:avLst/>
          </a:prstGeom>
        </p:spPr>
      </p:pic>
      <p:sp>
        <p:nvSpPr>
          <p:cNvPr id="2" name="Titel 1"/>
          <p:cNvSpPr>
            <a:spLocks noGrp="1"/>
          </p:cNvSpPr>
          <p:nvPr>
            <p:ph type="title"/>
          </p:nvPr>
        </p:nvSpPr>
        <p:spPr>
          <a:xfrm>
            <a:off x="628650" y="365126"/>
            <a:ext cx="7886700" cy="948519"/>
          </a:xfrm>
        </p:spPr>
        <p:txBody>
          <a:bodyPr/>
          <a:lstStyle/>
          <a:p>
            <a:r>
              <a:rPr lang="nl-NL" dirty="0" smtClean="0"/>
              <a:t>Zullen we ruilen?</a:t>
            </a:r>
            <a:endParaRPr lang="nl-NL" dirty="0"/>
          </a:p>
        </p:txBody>
      </p:sp>
      <p:sp>
        <p:nvSpPr>
          <p:cNvPr id="3" name="Tijdelijke aanduiding voor inhoud 2"/>
          <p:cNvSpPr>
            <a:spLocks noGrp="1"/>
          </p:cNvSpPr>
          <p:nvPr>
            <p:ph idx="1"/>
          </p:nvPr>
        </p:nvSpPr>
        <p:spPr>
          <a:xfrm>
            <a:off x="628650" y="1416676"/>
            <a:ext cx="7886700" cy="4760287"/>
          </a:xfrm>
        </p:spPr>
        <p:txBody>
          <a:bodyPr>
            <a:noAutofit/>
          </a:bodyPr>
          <a:lstStyle/>
          <a:p>
            <a:r>
              <a:rPr lang="nl-NL" sz="2000" dirty="0" smtClean="0"/>
              <a:t>Kun je een Boom omhelzen?</a:t>
            </a:r>
            <a:endParaRPr lang="nl-NL" sz="2000" dirty="0"/>
          </a:p>
        </p:txBody>
      </p:sp>
    </p:spTree>
    <p:extLst>
      <p:ext uri="{BB962C8B-B14F-4D97-AF65-F5344CB8AC3E}">
        <p14:creationId xmlns:p14="http://schemas.microsoft.com/office/powerpoint/2010/main" val="1026583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p:cNvPicPr>
            <a:picLocks noGrp="1" noChangeAspect="1"/>
          </p:cNvPicPr>
          <p:nvPr>
            <p:ph idx="1"/>
          </p:nvPr>
        </p:nvPicPr>
        <p:blipFill>
          <a:blip r:embed="rId2"/>
          <a:stretch>
            <a:fillRect/>
          </a:stretch>
        </p:blipFill>
        <p:spPr>
          <a:xfrm>
            <a:off x="2419385" y="1014817"/>
            <a:ext cx="4141831" cy="5369038"/>
          </a:xfrm>
          <a:prstGeom prst="rect">
            <a:avLst/>
          </a:prstGeom>
        </p:spPr>
      </p:pic>
      <p:cxnSp>
        <p:nvCxnSpPr>
          <p:cNvPr id="8" name="Rechte verbindingslijn 7"/>
          <p:cNvCxnSpPr/>
          <p:nvPr/>
        </p:nvCxnSpPr>
        <p:spPr>
          <a:xfrm flipV="1">
            <a:off x="1313644" y="5731099"/>
            <a:ext cx="6748529" cy="12879"/>
          </a:xfrm>
          <a:prstGeom prst="line">
            <a:avLst/>
          </a:prstGeom>
        </p:spPr>
        <p:style>
          <a:lnRef idx="1">
            <a:schemeClr val="accent1"/>
          </a:lnRef>
          <a:fillRef idx="0">
            <a:schemeClr val="accent1"/>
          </a:fillRef>
          <a:effectRef idx="0">
            <a:schemeClr val="accent1"/>
          </a:effectRef>
          <a:fontRef idx="minor">
            <a:schemeClr val="tx1"/>
          </a:fontRef>
        </p:style>
      </p:cxnSp>
      <p:sp>
        <p:nvSpPr>
          <p:cNvPr id="9" name="Tekstvak 8"/>
          <p:cNvSpPr txBox="1"/>
          <p:nvPr/>
        </p:nvSpPr>
        <p:spPr>
          <a:xfrm>
            <a:off x="2757668" y="6248698"/>
            <a:ext cx="3737242" cy="369332"/>
          </a:xfrm>
          <a:prstGeom prst="rect">
            <a:avLst/>
          </a:prstGeom>
          <a:noFill/>
        </p:spPr>
        <p:txBody>
          <a:bodyPr wrap="none" rtlCol="0">
            <a:spAutoFit/>
          </a:bodyPr>
          <a:lstStyle/>
          <a:p>
            <a:r>
              <a:rPr lang="nl-NL" dirty="0" smtClean="0"/>
              <a:t>Waarheid is geworteld in Gods liefde</a:t>
            </a:r>
            <a:endParaRPr lang="nl-NL" dirty="0"/>
          </a:p>
        </p:txBody>
      </p:sp>
      <p:sp>
        <p:nvSpPr>
          <p:cNvPr id="10" name="Tekstvak 9"/>
          <p:cNvSpPr txBox="1"/>
          <p:nvPr/>
        </p:nvSpPr>
        <p:spPr>
          <a:xfrm>
            <a:off x="4687908" y="4857047"/>
            <a:ext cx="3178499" cy="369332"/>
          </a:xfrm>
          <a:prstGeom prst="rect">
            <a:avLst/>
          </a:prstGeom>
          <a:noFill/>
        </p:spPr>
        <p:txBody>
          <a:bodyPr wrap="none" rtlCol="0">
            <a:spAutoFit/>
          </a:bodyPr>
          <a:lstStyle/>
          <a:p>
            <a:r>
              <a:rPr lang="nl-NL" dirty="0" smtClean="0"/>
              <a:t>De Stam staat voor de waarheid</a:t>
            </a:r>
            <a:endParaRPr lang="nl-NL" dirty="0"/>
          </a:p>
        </p:txBody>
      </p:sp>
      <p:sp>
        <p:nvSpPr>
          <p:cNvPr id="11" name="Tekstvak 10"/>
          <p:cNvSpPr txBox="1"/>
          <p:nvPr/>
        </p:nvSpPr>
        <p:spPr>
          <a:xfrm>
            <a:off x="1323173" y="595976"/>
            <a:ext cx="6788974" cy="369332"/>
          </a:xfrm>
          <a:prstGeom prst="rect">
            <a:avLst/>
          </a:prstGeom>
          <a:noFill/>
        </p:spPr>
        <p:txBody>
          <a:bodyPr wrap="none" rtlCol="0">
            <a:spAutoFit/>
          </a:bodyPr>
          <a:lstStyle/>
          <a:p>
            <a:r>
              <a:rPr lang="nl-NL" dirty="0" smtClean="0"/>
              <a:t>De Takken zijn de wedergeboren mensen die leven vanuit de waarheid</a:t>
            </a:r>
            <a:endParaRPr lang="nl-NL" dirty="0"/>
          </a:p>
        </p:txBody>
      </p:sp>
      <p:sp>
        <p:nvSpPr>
          <p:cNvPr id="12" name="Tekstvak 11"/>
          <p:cNvSpPr txBox="1"/>
          <p:nvPr/>
        </p:nvSpPr>
        <p:spPr>
          <a:xfrm>
            <a:off x="458160" y="4075592"/>
            <a:ext cx="2966518" cy="646331"/>
          </a:xfrm>
          <a:prstGeom prst="rect">
            <a:avLst/>
          </a:prstGeom>
          <a:noFill/>
        </p:spPr>
        <p:txBody>
          <a:bodyPr wrap="none" rtlCol="0">
            <a:spAutoFit/>
          </a:bodyPr>
          <a:lstStyle/>
          <a:p>
            <a:r>
              <a:rPr lang="nl-NL" dirty="0" smtClean="0"/>
              <a:t>Wat je ziet is de vruchten</a:t>
            </a:r>
            <a:br>
              <a:rPr lang="nl-NL" dirty="0" smtClean="0"/>
            </a:br>
            <a:r>
              <a:rPr lang="nl-NL" dirty="0" smtClean="0"/>
              <a:t>van het leven uit de waarheid</a:t>
            </a:r>
          </a:p>
        </p:txBody>
      </p:sp>
    </p:spTree>
    <p:extLst>
      <p:ext uri="{BB962C8B-B14F-4D97-AF65-F5344CB8AC3E}">
        <p14:creationId xmlns:p14="http://schemas.microsoft.com/office/powerpoint/2010/main" val="3204823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p:cNvPicPr>
            <a:picLocks noGrp="1" noChangeAspect="1"/>
          </p:cNvPicPr>
          <p:nvPr>
            <p:ph idx="1"/>
          </p:nvPr>
        </p:nvPicPr>
        <p:blipFill>
          <a:blip r:embed="rId2"/>
          <a:stretch>
            <a:fillRect/>
          </a:stretch>
        </p:blipFill>
        <p:spPr>
          <a:xfrm>
            <a:off x="2419385" y="1014817"/>
            <a:ext cx="4141831" cy="5369038"/>
          </a:xfrm>
          <a:prstGeom prst="rect">
            <a:avLst/>
          </a:prstGeom>
        </p:spPr>
      </p:pic>
      <p:cxnSp>
        <p:nvCxnSpPr>
          <p:cNvPr id="8" name="Rechte verbindingslijn 7"/>
          <p:cNvCxnSpPr/>
          <p:nvPr/>
        </p:nvCxnSpPr>
        <p:spPr>
          <a:xfrm flipV="1">
            <a:off x="1313644" y="5731099"/>
            <a:ext cx="6748529" cy="12879"/>
          </a:xfrm>
          <a:prstGeom prst="line">
            <a:avLst/>
          </a:prstGeom>
        </p:spPr>
        <p:style>
          <a:lnRef idx="1">
            <a:schemeClr val="accent1"/>
          </a:lnRef>
          <a:fillRef idx="0">
            <a:schemeClr val="accent1"/>
          </a:fillRef>
          <a:effectRef idx="0">
            <a:schemeClr val="accent1"/>
          </a:effectRef>
          <a:fontRef idx="minor">
            <a:schemeClr val="tx1"/>
          </a:fontRef>
        </p:style>
      </p:cxnSp>
      <p:sp>
        <p:nvSpPr>
          <p:cNvPr id="9" name="Tekstvak 8"/>
          <p:cNvSpPr txBox="1"/>
          <p:nvPr/>
        </p:nvSpPr>
        <p:spPr>
          <a:xfrm>
            <a:off x="2757668" y="6248698"/>
            <a:ext cx="3737242" cy="369332"/>
          </a:xfrm>
          <a:prstGeom prst="rect">
            <a:avLst/>
          </a:prstGeom>
          <a:noFill/>
        </p:spPr>
        <p:txBody>
          <a:bodyPr wrap="none" rtlCol="0">
            <a:spAutoFit/>
          </a:bodyPr>
          <a:lstStyle/>
          <a:p>
            <a:r>
              <a:rPr lang="nl-NL" dirty="0" smtClean="0"/>
              <a:t>Waarheid is geworteld in Gods liefde</a:t>
            </a:r>
            <a:endParaRPr lang="nl-NL" dirty="0"/>
          </a:p>
        </p:txBody>
      </p:sp>
      <p:sp>
        <p:nvSpPr>
          <p:cNvPr id="10" name="Tekstvak 9"/>
          <p:cNvSpPr txBox="1"/>
          <p:nvPr/>
        </p:nvSpPr>
        <p:spPr>
          <a:xfrm>
            <a:off x="4687908" y="4857047"/>
            <a:ext cx="2571281" cy="369332"/>
          </a:xfrm>
          <a:prstGeom prst="rect">
            <a:avLst/>
          </a:prstGeom>
          <a:noFill/>
        </p:spPr>
        <p:txBody>
          <a:bodyPr wrap="none" rtlCol="0">
            <a:spAutoFit/>
          </a:bodyPr>
          <a:lstStyle/>
          <a:p>
            <a:r>
              <a:rPr lang="nl-NL" dirty="0" smtClean="0"/>
              <a:t>Onvoorwaardelijke Liefde</a:t>
            </a:r>
            <a:endParaRPr lang="nl-NL" dirty="0"/>
          </a:p>
        </p:txBody>
      </p:sp>
      <p:sp>
        <p:nvSpPr>
          <p:cNvPr id="11" name="Tekstvak 10"/>
          <p:cNvSpPr txBox="1"/>
          <p:nvPr/>
        </p:nvSpPr>
        <p:spPr>
          <a:xfrm>
            <a:off x="1323173" y="595976"/>
            <a:ext cx="6365012" cy="369332"/>
          </a:xfrm>
          <a:prstGeom prst="rect">
            <a:avLst/>
          </a:prstGeom>
          <a:noFill/>
        </p:spPr>
        <p:txBody>
          <a:bodyPr wrap="none" rtlCol="0">
            <a:spAutoFit/>
          </a:bodyPr>
          <a:lstStyle/>
          <a:p>
            <a:r>
              <a:rPr lang="nl-NL" dirty="0" smtClean="0"/>
              <a:t>Wij bewegen ons in de onvoorwaardelijke Liefde en dragen die uit</a:t>
            </a:r>
            <a:endParaRPr lang="nl-NL" dirty="0"/>
          </a:p>
        </p:txBody>
      </p:sp>
      <p:sp>
        <p:nvSpPr>
          <p:cNvPr id="12" name="Tekstvak 11"/>
          <p:cNvSpPr txBox="1"/>
          <p:nvPr/>
        </p:nvSpPr>
        <p:spPr>
          <a:xfrm>
            <a:off x="358520" y="4093744"/>
            <a:ext cx="3288464" cy="923330"/>
          </a:xfrm>
          <a:prstGeom prst="rect">
            <a:avLst/>
          </a:prstGeom>
          <a:noFill/>
        </p:spPr>
        <p:txBody>
          <a:bodyPr wrap="none" rtlCol="0">
            <a:spAutoFit/>
          </a:bodyPr>
          <a:lstStyle/>
          <a:p>
            <a:r>
              <a:rPr lang="nl-NL" dirty="0" smtClean="0"/>
              <a:t>Je ziet dan: vriendelijkheid</a:t>
            </a:r>
          </a:p>
          <a:p>
            <a:r>
              <a:rPr lang="nl-NL" dirty="0" smtClean="0"/>
              <a:t>Zachtmoedigheid, Betrokkenheid</a:t>
            </a:r>
          </a:p>
          <a:p>
            <a:r>
              <a:rPr lang="nl-NL" dirty="0" smtClean="0"/>
              <a:t>En nog veel meer.</a:t>
            </a:r>
          </a:p>
        </p:txBody>
      </p:sp>
      <p:pic>
        <p:nvPicPr>
          <p:cNvPr id="13" name="Tijdelijke aanduiding voor inhoud 3"/>
          <p:cNvPicPr>
            <a:picLocks noChangeAspect="1"/>
          </p:cNvPicPr>
          <p:nvPr/>
        </p:nvPicPr>
        <p:blipFill>
          <a:blip r:embed="rId3"/>
          <a:stretch>
            <a:fillRect/>
          </a:stretch>
        </p:blipFill>
        <p:spPr>
          <a:xfrm>
            <a:off x="7394482" y="1014817"/>
            <a:ext cx="1335382" cy="1385459"/>
          </a:xfrm>
          <a:prstGeom prst="rect">
            <a:avLst/>
          </a:prstGeom>
        </p:spPr>
      </p:pic>
      <p:sp>
        <p:nvSpPr>
          <p:cNvPr id="14" name="Rechthoek 13"/>
          <p:cNvSpPr/>
          <p:nvPr/>
        </p:nvSpPr>
        <p:spPr>
          <a:xfrm>
            <a:off x="7394482" y="2480249"/>
            <a:ext cx="1335382" cy="2308324"/>
          </a:xfrm>
          <a:prstGeom prst="rect">
            <a:avLst/>
          </a:prstGeom>
        </p:spPr>
        <p:txBody>
          <a:bodyPr wrap="square">
            <a:spAutoFit/>
          </a:bodyPr>
          <a:lstStyle/>
          <a:p>
            <a:pPr algn="r"/>
            <a:r>
              <a:rPr lang="nl-NL" sz="1600" dirty="0" smtClean="0">
                <a:solidFill>
                  <a:schemeClr val="bg1">
                    <a:lumMod val="65000"/>
                  </a:schemeClr>
                </a:solidFill>
              </a:rPr>
              <a:t>1 cor 12:31 </a:t>
            </a:r>
            <a:r>
              <a:rPr lang="nl-NL" sz="1600" dirty="0">
                <a:solidFill>
                  <a:schemeClr val="bg1">
                    <a:lumMod val="65000"/>
                  </a:schemeClr>
                </a:solidFill>
              </a:rPr>
              <a:t>Streef dus naar de beste genadegaven. En ik wijs u een weg die dit alles nog overtreft</a:t>
            </a:r>
            <a:r>
              <a:rPr lang="nl-NL" sz="1600" dirty="0" smtClean="0">
                <a:solidFill>
                  <a:schemeClr val="bg1">
                    <a:lumMod val="65000"/>
                  </a:schemeClr>
                </a:solidFill>
              </a:rPr>
              <a:t>. </a:t>
            </a:r>
            <a:br>
              <a:rPr lang="nl-NL" sz="1600" dirty="0" smtClean="0">
                <a:solidFill>
                  <a:schemeClr val="bg1">
                    <a:lumMod val="65000"/>
                  </a:schemeClr>
                </a:solidFill>
              </a:rPr>
            </a:br>
            <a:r>
              <a:rPr lang="nl-NL" sz="1600" dirty="0" smtClean="0">
                <a:solidFill>
                  <a:schemeClr val="bg1">
                    <a:lumMod val="65000"/>
                  </a:schemeClr>
                </a:solidFill>
              </a:rPr>
              <a:t>DE LIEFDE</a:t>
            </a:r>
            <a:endParaRPr lang="nl-NL" sz="1600" dirty="0">
              <a:solidFill>
                <a:schemeClr val="bg1">
                  <a:lumMod val="65000"/>
                </a:schemeClr>
              </a:solidFill>
            </a:endParaRPr>
          </a:p>
        </p:txBody>
      </p:sp>
    </p:spTree>
    <p:extLst>
      <p:ext uri="{BB962C8B-B14F-4D97-AF65-F5344CB8AC3E}">
        <p14:creationId xmlns:p14="http://schemas.microsoft.com/office/powerpoint/2010/main" val="2370707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p:cNvPicPr>
            <a:picLocks noGrp="1" noChangeAspect="1"/>
          </p:cNvPicPr>
          <p:nvPr>
            <p:ph idx="1"/>
          </p:nvPr>
        </p:nvPicPr>
        <p:blipFill>
          <a:blip r:embed="rId2"/>
          <a:stretch>
            <a:fillRect/>
          </a:stretch>
        </p:blipFill>
        <p:spPr>
          <a:xfrm>
            <a:off x="2419385" y="1014817"/>
            <a:ext cx="4141831" cy="5369038"/>
          </a:xfrm>
          <a:prstGeom prst="rect">
            <a:avLst/>
          </a:prstGeom>
        </p:spPr>
      </p:pic>
      <p:cxnSp>
        <p:nvCxnSpPr>
          <p:cNvPr id="8" name="Rechte verbindingslijn 7"/>
          <p:cNvCxnSpPr/>
          <p:nvPr/>
        </p:nvCxnSpPr>
        <p:spPr>
          <a:xfrm flipV="1">
            <a:off x="1313644" y="5731099"/>
            <a:ext cx="6748529" cy="12879"/>
          </a:xfrm>
          <a:prstGeom prst="line">
            <a:avLst/>
          </a:prstGeom>
        </p:spPr>
        <p:style>
          <a:lnRef idx="1">
            <a:schemeClr val="accent1"/>
          </a:lnRef>
          <a:fillRef idx="0">
            <a:schemeClr val="accent1"/>
          </a:fillRef>
          <a:effectRef idx="0">
            <a:schemeClr val="accent1"/>
          </a:effectRef>
          <a:fontRef idx="minor">
            <a:schemeClr val="tx1"/>
          </a:fontRef>
        </p:style>
      </p:cxnSp>
      <p:sp>
        <p:nvSpPr>
          <p:cNvPr id="9" name="Tekstvak 8"/>
          <p:cNvSpPr txBox="1"/>
          <p:nvPr/>
        </p:nvSpPr>
        <p:spPr>
          <a:xfrm>
            <a:off x="2757668" y="6248698"/>
            <a:ext cx="3737242" cy="369332"/>
          </a:xfrm>
          <a:prstGeom prst="rect">
            <a:avLst/>
          </a:prstGeom>
          <a:noFill/>
        </p:spPr>
        <p:txBody>
          <a:bodyPr wrap="none" rtlCol="0">
            <a:spAutoFit/>
          </a:bodyPr>
          <a:lstStyle/>
          <a:p>
            <a:r>
              <a:rPr lang="nl-NL" dirty="0" smtClean="0"/>
              <a:t>Waarheid is geworteld in Gods liefde</a:t>
            </a:r>
            <a:endParaRPr lang="nl-NL" dirty="0"/>
          </a:p>
        </p:txBody>
      </p:sp>
      <p:sp>
        <p:nvSpPr>
          <p:cNvPr id="10" name="Tekstvak 9"/>
          <p:cNvSpPr txBox="1"/>
          <p:nvPr/>
        </p:nvSpPr>
        <p:spPr>
          <a:xfrm>
            <a:off x="4687908" y="4857047"/>
            <a:ext cx="740267" cy="369332"/>
          </a:xfrm>
          <a:prstGeom prst="rect">
            <a:avLst/>
          </a:prstGeom>
          <a:noFill/>
        </p:spPr>
        <p:txBody>
          <a:bodyPr wrap="none" rtlCol="0">
            <a:spAutoFit/>
          </a:bodyPr>
          <a:lstStyle/>
          <a:p>
            <a:r>
              <a:rPr lang="nl-NL" dirty="0" smtClean="0"/>
              <a:t>Vrede</a:t>
            </a:r>
            <a:endParaRPr lang="nl-NL" dirty="0"/>
          </a:p>
        </p:txBody>
      </p:sp>
      <p:sp>
        <p:nvSpPr>
          <p:cNvPr id="11" name="Tekstvak 10"/>
          <p:cNvSpPr txBox="1"/>
          <p:nvPr/>
        </p:nvSpPr>
        <p:spPr>
          <a:xfrm>
            <a:off x="1323173" y="595976"/>
            <a:ext cx="6091091" cy="369332"/>
          </a:xfrm>
          <a:prstGeom prst="rect">
            <a:avLst/>
          </a:prstGeom>
          <a:noFill/>
        </p:spPr>
        <p:txBody>
          <a:bodyPr wrap="none" rtlCol="0">
            <a:spAutoFit/>
          </a:bodyPr>
          <a:lstStyle/>
          <a:p>
            <a:r>
              <a:rPr lang="nl-NL" dirty="0" smtClean="0"/>
              <a:t>Wij bewegen ons in de vrede, passen die toe en dragen het uit.</a:t>
            </a:r>
            <a:endParaRPr lang="nl-NL" dirty="0"/>
          </a:p>
        </p:txBody>
      </p:sp>
      <p:sp>
        <p:nvSpPr>
          <p:cNvPr id="12" name="Tekstvak 11"/>
          <p:cNvSpPr txBox="1"/>
          <p:nvPr/>
        </p:nvSpPr>
        <p:spPr>
          <a:xfrm>
            <a:off x="482386" y="3972965"/>
            <a:ext cx="2768258" cy="646331"/>
          </a:xfrm>
          <a:prstGeom prst="rect">
            <a:avLst/>
          </a:prstGeom>
          <a:noFill/>
        </p:spPr>
        <p:txBody>
          <a:bodyPr wrap="none" rtlCol="0">
            <a:spAutoFit/>
          </a:bodyPr>
          <a:lstStyle/>
          <a:p>
            <a:r>
              <a:rPr lang="nl-NL" dirty="0" smtClean="0"/>
              <a:t>Je ziet dan: Vrede en rust</a:t>
            </a:r>
          </a:p>
          <a:p>
            <a:r>
              <a:rPr lang="nl-NL" dirty="0" smtClean="0"/>
              <a:t>in de ziel. Veilige omgeving.</a:t>
            </a:r>
          </a:p>
        </p:txBody>
      </p:sp>
      <p:pic>
        <p:nvPicPr>
          <p:cNvPr id="13" name="Tijdelijke aanduiding voor inhoud 3"/>
          <p:cNvPicPr>
            <a:picLocks noChangeAspect="1"/>
          </p:cNvPicPr>
          <p:nvPr/>
        </p:nvPicPr>
        <p:blipFill>
          <a:blip r:embed="rId3"/>
          <a:stretch>
            <a:fillRect/>
          </a:stretch>
        </p:blipFill>
        <p:spPr>
          <a:xfrm>
            <a:off x="7394482" y="1014817"/>
            <a:ext cx="1335382" cy="1385459"/>
          </a:xfrm>
          <a:prstGeom prst="rect">
            <a:avLst/>
          </a:prstGeom>
        </p:spPr>
      </p:pic>
      <p:sp>
        <p:nvSpPr>
          <p:cNvPr id="14" name="Rechthoek 13"/>
          <p:cNvSpPr/>
          <p:nvPr/>
        </p:nvSpPr>
        <p:spPr>
          <a:xfrm>
            <a:off x="7173532" y="2480249"/>
            <a:ext cx="1556332" cy="3046988"/>
          </a:xfrm>
          <a:prstGeom prst="rect">
            <a:avLst/>
          </a:prstGeom>
        </p:spPr>
        <p:txBody>
          <a:bodyPr wrap="square">
            <a:spAutoFit/>
          </a:bodyPr>
          <a:lstStyle/>
          <a:p>
            <a:pPr algn="r"/>
            <a:r>
              <a:rPr lang="nl-NL" sz="1600" dirty="0" smtClean="0">
                <a:solidFill>
                  <a:schemeClr val="bg1">
                    <a:lumMod val="65000"/>
                  </a:schemeClr>
                </a:solidFill>
              </a:rPr>
              <a:t>Psalm 18:5 </a:t>
            </a:r>
            <a:r>
              <a:rPr lang="nl-NL" sz="1600" dirty="0">
                <a:solidFill>
                  <a:schemeClr val="bg1">
                    <a:lumMod val="65000"/>
                  </a:schemeClr>
                </a:solidFill>
              </a:rPr>
              <a:t>In mijn nood riep ik de HEERE aan</a:t>
            </a:r>
            <a:r>
              <a:rPr lang="nl-NL" sz="1600" dirty="0" smtClean="0">
                <a:solidFill>
                  <a:schemeClr val="bg1">
                    <a:lumMod val="65000"/>
                  </a:schemeClr>
                </a:solidFill>
              </a:rPr>
              <a:t>, ik </a:t>
            </a:r>
            <a:r>
              <a:rPr lang="nl-NL" sz="1600" dirty="0">
                <a:solidFill>
                  <a:schemeClr val="bg1">
                    <a:lumMod val="65000"/>
                  </a:schemeClr>
                </a:solidFill>
              </a:rPr>
              <a:t>riep tot mijn God</a:t>
            </a:r>
            <a:r>
              <a:rPr lang="nl-NL" sz="1600" dirty="0" smtClean="0">
                <a:solidFill>
                  <a:schemeClr val="bg1">
                    <a:lumMod val="65000"/>
                  </a:schemeClr>
                </a:solidFill>
              </a:rPr>
              <a:t>; Hij hoorde </a:t>
            </a:r>
            <a:r>
              <a:rPr lang="nl-NL" sz="1600" dirty="0">
                <a:solidFill>
                  <a:schemeClr val="bg1">
                    <a:lumMod val="65000"/>
                  </a:schemeClr>
                </a:solidFill>
              </a:rPr>
              <a:t>mijn stem vanuit Zijn paleis</a:t>
            </a:r>
            <a:r>
              <a:rPr lang="nl-NL" sz="1600" dirty="0" smtClean="0">
                <a:solidFill>
                  <a:schemeClr val="bg1">
                    <a:lumMod val="65000"/>
                  </a:schemeClr>
                </a:solidFill>
              </a:rPr>
              <a:t>, mijn </a:t>
            </a:r>
            <a:r>
              <a:rPr lang="nl-NL" sz="1600" dirty="0">
                <a:solidFill>
                  <a:schemeClr val="bg1">
                    <a:lumMod val="65000"/>
                  </a:schemeClr>
                </a:solidFill>
              </a:rPr>
              <a:t>hulpgeroep voor Zijn aangezicht kwam in Zijn oren.</a:t>
            </a:r>
          </a:p>
        </p:txBody>
      </p:sp>
    </p:spTree>
    <p:extLst>
      <p:ext uri="{BB962C8B-B14F-4D97-AF65-F5344CB8AC3E}">
        <p14:creationId xmlns:p14="http://schemas.microsoft.com/office/powerpoint/2010/main" val="2441643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p:cNvPicPr>
            <a:picLocks noChangeAspect="1"/>
          </p:cNvPicPr>
          <p:nvPr/>
        </p:nvPicPr>
        <p:blipFill>
          <a:blip r:embed="rId2"/>
          <a:stretch>
            <a:fillRect/>
          </a:stretch>
        </p:blipFill>
        <p:spPr>
          <a:xfrm>
            <a:off x="3509293" y="3524829"/>
            <a:ext cx="2125414" cy="2755165"/>
          </a:xfrm>
          <a:prstGeom prst="rect">
            <a:avLst/>
          </a:prstGeom>
        </p:spPr>
      </p:pic>
      <p:sp>
        <p:nvSpPr>
          <p:cNvPr id="2" name="Titel 1"/>
          <p:cNvSpPr>
            <a:spLocks noGrp="1"/>
          </p:cNvSpPr>
          <p:nvPr>
            <p:ph type="title"/>
          </p:nvPr>
        </p:nvSpPr>
        <p:spPr>
          <a:xfrm>
            <a:off x="628650" y="365126"/>
            <a:ext cx="7886700" cy="948519"/>
          </a:xfrm>
        </p:spPr>
        <p:txBody>
          <a:bodyPr/>
          <a:lstStyle/>
          <a:p>
            <a:r>
              <a:rPr lang="nl-NL" dirty="0" smtClean="0"/>
              <a:t>Zullen we ruilen?</a:t>
            </a:r>
            <a:endParaRPr lang="nl-NL" dirty="0"/>
          </a:p>
        </p:txBody>
      </p:sp>
      <p:sp>
        <p:nvSpPr>
          <p:cNvPr id="3" name="Tijdelijke aanduiding voor inhoud 2"/>
          <p:cNvSpPr>
            <a:spLocks noGrp="1"/>
          </p:cNvSpPr>
          <p:nvPr>
            <p:ph idx="1"/>
          </p:nvPr>
        </p:nvSpPr>
        <p:spPr>
          <a:xfrm>
            <a:off x="628650" y="1416676"/>
            <a:ext cx="7886700" cy="4760287"/>
          </a:xfrm>
        </p:spPr>
        <p:txBody>
          <a:bodyPr>
            <a:noAutofit/>
          </a:bodyPr>
          <a:lstStyle/>
          <a:p>
            <a:r>
              <a:rPr lang="nl-NL" sz="2000" dirty="0" smtClean="0"/>
              <a:t>Wij zijn geheiligd en daarom houden we ons bezig met heiligen.</a:t>
            </a:r>
          </a:p>
          <a:p>
            <a:r>
              <a:rPr lang="nl-NL" sz="2000" dirty="0" smtClean="0"/>
              <a:t>Wij zijn gerechtvaardigd en daarom houden wij ons bezig met rechtvaardiging.</a:t>
            </a:r>
          </a:p>
          <a:p>
            <a:r>
              <a:rPr lang="nl-NL" sz="2000" dirty="0" smtClean="0"/>
              <a:t>Wij zijn verlost, en daarom houden wij ons bezig met verlossing.</a:t>
            </a:r>
          </a:p>
          <a:p>
            <a:r>
              <a:rPr lang="nl-NL" sz="2000" dirty="0" smtClean="0"/>
              <a:t>Wij ontvangen vrede, en daarom houden we ons bezig met vrede.</a:t>
            </a:r>
          </a:p>
          <a:p>
            <a:r>
              <a:rPr lang="nl-NL" sz="2000" dirty="0" smtClean="0"/>
              <a:t>Enzovoort…</a:t>
            </a:r>
            <a:endParaRPr lang="nl-NL" sz="2000" dirty="0"/>
          </a:p>
        </p:txBody>
      </p:sp>
    </p:spTree>
    <p:extLst>
      <p:ext uri="{BB962C8B-B14F-4D97-AF65-F5344CB8AC3E}">
        <p14:creationId xmlns:p14="http://schemas.microsoft.com/office/powerpoint/2010/main" val="3799863019"/>
      </p:ext>
    </p:extLst>
  </p:cSld>
  <p:clrMapOvr>
    <a:masterClrMapping/>
  </p:clrMapOvr>
</p:sld>
</file>

<file path=ppt/theme/theme1.xml><?xml version="1.0" encoding="utf-8"?>
<a:theme xmlns:a="http://schemas.openxmlformats.org/drawingml/2006/main" name="Kantoorthema">
  <a:themeElements>
    <a:clrScheme name="Kantoorth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them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2061</TotalTime>
  <Words>1938</Words>
  <Application>Microsoft Office PowerPoint</Application>
  <PresentationFormat>Diavoorstelling (4:3)</PresentationFormat>
  <Paragraphs>125</Paragraphs>
  <Slides>18</Slides>
  <Notes>3</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18</vt:i4>
      </vt:variant>
    </vt:vector>
  </HeadingPairs>
  <TitlesOfParts>
    <vt:vector size="22" baseType="lpstr">
      <vt:lpstr>Arial</vt:lpstr>
      <vt:lpstr>Calibri</vt:lpstr>
      <vt:lpstr>Calibri Light</vt:lpstr>
      <vt:lpstr>Kantoorthema</vt:lpstr>
      <vt:lpstr>PowerPoint-presentatie</vt:lpstr>
      <vt:lpstr>PowerPoint-presentatie</vt:lpstr>
      <vt:lpstr>PowerPoint-presentatie</vt:lpstr>
      <vt:lpstr>Zullen we ruilen?</vt:lpstr>
      <vt:lpstr>Zullen we ruilen?</vt:lpstr>
      <vt:lpstr>PowerPoint-presentatie</vt:lpstr>
      <vt:lpstr>PowerPoint-presentatie</vt:lpstr>
      <vt:lpstr>PowerPoint-presentatie</vt:lpstr>
      <vt:lpstr>Zullen we ruilen?</vt:lpstr>
      <vt:lpstr>Zullen we ruilen?</vt:lpstr>
      <vt:lpstr>Zullen we ruilen?</vt:lpstr>
      <vt:lpstr>Zullen we ruilen?</vt:lpstr>
      <vt:lpstr>Zullen we ruilen?</vt:lpstr>
      <vt:lpstr>Zullen we ruilen?</vt:lpstr>
      <vt:lpstr>Zullen we ruilen?</vt:lpstr>
      <vt:lpstr>Zullen we ruilen?</vt:lpstr>
      <vt:lpstr>Zullen we ruilen?</vt:lpstr>
      <vt:lpstr>Zullen we ruilen?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Andre Vis</dc:creator>
  <cp:lastModifiedBy>Andre Vis</cp:lastModifiedBy>
  <cp:revision>75</cp:revision>
  <dcterms:created xsi:type="dcterms:W3CDTF">2015-09-12T07:23:27Z</dcterms:created>
  <dcterms:modified xsi:type="dcterms:W3CDTF">2015-11-21T18:55:39Z</dcterms:modified>
</cp:coreProperties>
</file>